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8"/>
  </p:notesMasterIdLst>
  <p:sldIdLst>
    <p:sldId id="390" r:id="rId3"/>
    <p:sldId id="2540" r:id="rId4"/>
    <p:sldId id="405" r:id="rId5"/>
    <p:sldId id="402" r:id="rId6"/>
    <p:sldId id="254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732"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mar Kamani" userId="186ea6f5-6c52-41cd-9dde-59ab0a3742a8" providerId="ADAL" clId="{9C145754-3857-462A-B6BB-2F67C85130A5}"/>
    <pc:docChg chg="undo custSel modSld">
      <pc:chgData name="Omar Kamani" userId="186ea6f5-6c52-41cd-9dde-59ab0a3742a8" providerId="ADAL" clId="{9C145754-3857-462A-B6BB-2F67C85130A5}" dt="2023-05-19T17:08:35.842" v="32" actId="1076"/>
      <pc:docMkLst>
        <pc:docMk/>
      </pc:docMkLst>
      <pc:sldChg chg="modSp mod">
        <pc:chgData name="Omar Kamani" userId="186ea6f5-6c52-41cd-9dde-59ab0a3742a8" providerId="ADAL" clId="{9C145754-3857-462A-B6BB-2F67C85130A5}" dt="2023-05-19T17:08:35.842" v="32" actId="1076"/>
        <pc:sldMkLst>
          <pc:docMk/>
          <pc:sldMk cId="1007023682" sldId="2541"/>
        </pc:sldMkLst>
        <pc:spChg chg="mod">
          <ac:chgData name="Omar Kamani" userId="186ea6f5-6c52-41cd-9dde-59ab0a3742a8" providerId="ADAL" clId="{9C145754-3857-462A-B6BB-2F67C85130A5}" dt="2023-05-19T17:08:35.842" v="32" actId="1076"/>
          <ac:spMkLst>
            <pc:docMk/>
            <pc:sldMk cId="1007023682" sldId="2541"/>
            <ac:spMk id="4" creationId="{D5DBE00A-D77F-875F-8E26-3BE3C6204D98}"/>
          </ac:spMkLst>
        </pc:spChg>
        <pc:spChg chg="mod">
          <ac:chgData name="Omar Kamani" userId="186ea6f5-6c52-41cd-9dde-59ab0a3742a8" providerId="ADAL" clId="{9C145754-3857-462A-B6BB-2F67C85130A5}" dt="2023-05-19T17:07:37.567" v="27" actId="1076"/>
          <ac:spMkLst>
            <pc:docMk/>
            <pc:sldMk cId="1007023682" sldId="2541"/>
            <ac:spMk id="5" creationId="{43550AC6-72E7-B7B3-6163-4C6CAC49A0D6}"/>
          </ac:spMkLst>
        </pc:spChg>
        <pc:spChg chg="mod">
          <ac:chgData name="Omar Kamani" userId="186ea6f5-6c52-41cd-9dde-59ab0a3742a8" providerId="ADAL" clId="{9C145754-3857-462A-B6BB-2F67C85130A5}" dt="2023-05-19T17:08:23.958" v="31" actId="1076"/>
          <ac:spMkLst>
            <pc:docMk/>
            <pc:sldMk cId="1007023682" sldId="2541"/>
            <ac:spMk id="6" creationId="{0FD19159-F57D-ED5E-9B4E-1DBCA569A36A}"/>
          </ac:spMkLst>
        </pc:spChg>
        <pc:spChg chg="mod">
          <ac:chgData name="Omar Kamani" userId="186ea6f5-6c52-41cd-9dde-59ab0a3742a8" providerId="ADAL" clId="{9C145754-3857-462A-B6BB-2F67C85130A5}" dt="2023-05-19T17:08:35.842" v="32" actId="1076"/>
          <ac:spMkLst>
            <pc:docMk/>
            <pc:sldMk cId="1007023682" sldId="2541"/>
            <ac:spMk id="7" creationId="{AFBB0E58-801B-CDD3-DE91-D7161B6F0F34}"/>
          </ac:spMkLst>
        </pc:spChg>
        <pc:spChg chg="mod">
          <ac:chgData name="Omar Kamani" userId="186ea6f5-6c52-41cd-9dde-59ab0a3742a8" providerId="ADAL" clId="{9C145754-3857-462A-B6BB-2F67C85130A5}" dt="2023-05-19T17:08:23.958" v="31" actId="1076"/>
          <ac:spMkLst>
            <pc:docMk/>
            <pc:sldMk cId="1007023682" sldId="2541"/>
            <ac:spMk id="8" creationId="{BEA98F99-D599-9ED0-1B7A-DAE716065FD4}"/>
          </ac:spMkLst>
        </pc:spChg>
        <pc:spChg chg="mod">
          <ac:chgData name="Omar Kamani" userId="186ea6f5-6c52-41cd-9dde-59ab0a3742a8" providerId="ADAL" clId="{9C145754-3857-462A-B6BB-2F67C85130A5}" dt="2023-05-19T17:07:55.023" v="29" actId="1076"/>
          <ac:spMkLst>
            <pc:docMk/>
            <pc:sldMk cId="1007023682" sldId="2541"/>
            <ac:spMk id="10" creationId="{387AE229-C2B2-0723-0A5A-61F247D2FC08}"/>
          </ac:spMkLst>
        </pc:spChg>
        <pc:spChg chg="mod">
          <ac:chgData name="Omar Kamani" userId="186ea6f5-6c52-41cd-9dde-59ab0a3742a8" providerId="ADAL" clId="{9C145754-3857-462A-B6BB-2F67C85130A5}" dt="2023-05-19T17:07:37.567" v="27" actId="1076"/>
          <ac:spMkLst>
            <pc:docMk/>
            <pc:sldMk cId="1007023682" sldId="2541"/>
            <ac:spMk id="11" creationId="{A066A1A8-1940-4974-5376-58642771E293}"/>
          </ac:spMkLst>
        </pc:spChg>
        <pc:spChg chg="mod">
          <ac:chgData name="Omar Kamani" userId="186ea6f5-6c52-41cd-9dde-59ab0a3742a8" providerId="ADAL" clId="{9C145754-3857-462A-B6BB-2F67C85130A5}" dt="2023-05-19T17:07:55.023" v="29" actId="1076"/>
          <ac:spMkLst>
            <pc:docMk/>
            <pc:sldMk cId="1007023682" sldId="2541"/>
            <ac:spMk id="12" creationId="{8EDEFFE1-19BD-6FC2-2940-D0736E4EC780}"/>
          </ac:spMkLst>
        </pc:spChg>
        <pc:spChg chg="mod">
          <ac:chgData name="Omar Kamani" userId="186ea6f5-6c52-41cd-9dde-59ab0a3742a8" providerId="ADAL" clId="{9C145754-3857-462A-B6BB-2F67C85130A5}" dt="2023-05-19T17:07:21.535" v="26" actId="1076"/>
          <ac:spMkLst>
            <pc:docMk/>
            <pc:sldMk cId="1007023682" sldId="2541"/>
            <ac:spMk id="13" creationId="{C0EFB1FB-BBF6-4652-D1D8-613B71E7BAD0}"/>
          </ac:spMkLst>
        </pc:spChg>
        <pc:spChg chg="mod">
          <ac:chgData name="Omar Kamani" userId="186ea6f5-6c52-41cd-9dde-59ab0a3742a8" providerId="ADAL" clId="{9C145754-3857-462A-B6BB-2F67C85130A5}" dt="2023-05-19T17:07:21.535" v="26" actId="1076"/>
          <ac:spMkLst>
            <pc:docMk/>
            <pc:sldMk cId="1007023682" sldId="2541"/>
            <ac:spMk id="14" creationId="{C380B08A-5CD1-6A11-D84F-74648F98DA50}"/>
          </ac:spMkLst>
        </pc:spChg>
        <pc:spChg chg="mod">
          <ac:chgData name="Omar Kamani" userId="186ea6f5-6c52-41cd-9dde-59ab0a3742a8" providerId="ADAL" clId="{9C145754-3857-462A-B6BB-2F67C85130A5}" dt="2023-05-19T17:07:04.124" v="25" actId="1076"/>
          <ac:spMkLst>
            <pc:docMk/>
            <pc:sldMk cId="1007023682" sldId="2541"/>
            <ac:spMk id="19" creationId="{82F0FECA-E7C9-2ED6-558D-699B9F75BB80}"/>
          </ac:spMkLst>
        </pc:spChg>
        <pc:spChg chg="mod">
          <ac:chgData name="Omar Kamani" userId="186ea6f5-6c52-41cd-9dde-59ab0a3742a8" providerId="ADAL" clId="{9C145754-3857-462A-B6BB-2F67C85130A5}" dt="2023-05-19T17:07:04.124" v="25" actId="1076"/>
          <ac:spMkLst>
            <pc:docMk/>
            <pc:sldMk cId="1007023682" sldId="2541"/>
            <ac:spMk id="20" creationId="{3DCE316B-4850-C3C4-70CB-B4F903B7518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FC7123-B09D-4457-AE32-AE82A0709A52}"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251F13DE-DE88-4E6B-99BB-A03B27679FBE}">
      <dgm:prSet phldrT="[Text]" phldr="1"/>
      <dgm:spPr>
        <a:solidFill>
          <a:srgbClr val="023F88"/>
        </a:solidFill>
      </dgm:spPr>
      <dgm:t>
        <a:bodyPr/>
        <a:lstStyle/>
        <a:p>
          <a:endParaRPr lang="en-US" dirty="0">
            <a:noFill/>
          </a:endParaRPr>
        </a:p>
      </dgm:t>
    </dgm:pt>
    <dgm:pt modelId="{9FA160FC-75DF-4D60-9A99-9907BA550A73}" type="parTrans" cxnId="{92CA2FB4-1143-42EF-A367-766EA70E7F34}">
      <dgm:prSet/>
      <dgm:spPr/>
      <dgm:t>
        <a:bodyPr/>
        <a:lstStyle/>
        <a:p>
          <a:endParaRPr lang="en-US"/>
        </a:p>
      </dgm:t>
    </dgm:pt>
    <dgm:pt modelId="{8C9C5179-B530-44F5-BDE2-C2D564B36EA2}" type="sibTrans" cxnId="{92CA2FB4-1143-42EF-A367-766EA70E7F34}">
      <dgm:prSet/>
      <dgm:spPr>
        <a:solidFill>
          <a:srgbClr val="007DC5"/>
        </a:solidFill>
      </dgm:spPr>
      <dgm:t>
        <a:bodyPr/>
        <a:lstStyle/>
        <a:p>
          <a:endParaRPr lang="en-US" dirty="0"/>
        </a:p>
      </dgm:t>
    </dgm:pt>
    <dgm:pt modelId="{547F0713-B726-415E-8A0D-F55082EF727B}">
      <dgm:prSet phldrT="[Text]" phldr="1"/>
      <dgm:spPr>
        <a:solidFill>
          <a:srgbClr val="023F88"/>
        </a:solidFill>
      </dgm:spPr>
      <dgm:t>
        <a:bodyPr/>
        <a:lstStyle/>
        <a:p>
          <a:endParaRPr lang="en-US" dirty="0">
            <a:noFill/>
          </a:endParaRPr>
        </a:p>
      </dgm:t>
    </dgm:pt>
    <dgm:pt modelId="{1F9ED3FA-DD79-49E1-8600-7F0D7D32C988}" type="sibTrans" cxnId="{B86432C9-E4B1-4F81-9966-5E99E4BAB2CE}">
      <dgm:prSet/>
      <dgm:spPr>
        <a:gradFill rotWithShape="0">
          <a:gsLst>
            <a:gs pos="0">
              <a:srgbClr val="023F88"/>
            </a:gs>
            <a:gs pos="100000">
              <a:srgbClr val="007DC5"/>
            </a:gs>
          </a:gsLst>
          <a:lin ang="0" scaled="1"/>
        </a:gradFill>
      </dgm:spPr>
      <dgm:t>
        <a:bodyPr/>
        <a:lstStyle/>
        <a:p>
          <a:endParaRPr lang="en-US" dirty="0"/>
        </a:p>
      </dgm:t>
    </dgm:pt>
    <dgm:pt modelId="{4CE35DC4-A5A0-4263-A0FE-603294989FE7}" type="parTrans" cxnId="{B86432C9-E4B1-4F81-9966-5E99E4BAB2CE}">
      <dgm:prSet/>
      <dgm:spPr/>
      <dgm:t>
        <a:bodyPr/>
        <a:lstStyle/>
        <a:p>
          <a:endParaRPr lang="en-US"/>
        </a:p>
      </dgm:t>
    </dgm:pt>
    <dgm:pt modelId="{D0980CDC-7D83-4140-A64E-5D2E5D7185A4}">
      <dgm:prSet phldrT="[Text]" phldr="1"/>
      <dgm:spPr>
        <a:solidFill>
          <a:srgbClr val="023F88"/>
        </a:solidFill>
      </dgm:spPr>
      <dgm:t>
        <a:bodyPr/>
        <a:lstStyle/>
        <a:p>
          <a:endParaRPr lang="en-US" dirty="0">
            <a:noFill/>
          </a:endParaRPr>
        </a:p>
      </dgm:t>
    </dgm:pt>
    <dgm:pt modelId="{4E6546CB-CFC8-4EF7-BC6B-60EF7EA702FE}" type="parTrans" cxnId="{E7FAA92C-0BAF-435A-977B-11221FCF2B88}">
      <dgm:prSet/>
      <dgm:spPr/>
      <dgm:t>
        <a:bodyPr/>
        <a:lstStyle/>
        <a:p>
          <a:endParaRPr lang="en-US"/>
        </a:p>
      </dgm:t>
    </dgm:pt>
    <dgm:pt modelId="{AA6ABF4E-2DF5-4DA6-A697-6CB1D537F8D4}" type="sibTrans" cxnId="{E7FAA92C-0BAF-435A-977B-11221FCF2B88}">
      <dgm:prSet/>
      <dgm:spPr>
        <a:gradFill rotWithShape="0">
          <a:gsLst>
            <a:gs pos="0">
              <a:srgbClr val="023F88"/>
            </a:gs>
            <a:gs pos="100000">
              <a:srgbClr val="007DC5"/>
            </a:gs>
          </a:gsLst>
          <a:lin ang="0" scaled="1"/>
        </a:gradFill>
      </dgm:spPr>
      <dgm:t>
        <a:bodyPr/>
        <a:lstStyle/>
        <a:p>
          <a:endParaRPr lang="en-US" dirty="0">
            <a:noFill/>
          </a:endParaRPr>
        </a:p>
      </dgm:t>
    </dgm:pt>
    <dgm:pt modelId="{244A53E5-8274-4AD6-BC90-BFCD4AEB5476}">
      <dgm:prSet phldrT="[Text]" phldr="1"/>
      <dgm:spPr>
        <a:solidFill>
          <a:srgbClr val="023F88"/>
        </a:solidFill>
      </dgm:spPr>
      <dgm:t>
        <a:bodyPr/>
        <a:lstStyle/>
        <a:p>
          <a:endParaRPr lang="en-US" dirty="0">
            <a:noFill/>
          </a:endParaRPr>
        </a:p>
      </dgm:t>
    </dgm:pt>
    <dgm:pt modelId="{2ABAAA2C-58C7-4FB4-A9F8-657AC3D91E24}" type="parTrans" cxnId="{9E2B0E5F-30F3-4DEF-BF44-B8F526BE3085}">
      <dgm:prSet/>
      <dgm:spPr/>
      <dgm:t>
        <a:bodyPr/>
        <a:lstStyle/>
        <a:p>
          <a:endParaRPr lang="en-US"/>
        </a:p>
      </dgm:t>
    </dgm:pt>
    <dgm:pt modelId="{E8ED43E9-D0AB-4F1A-9D1B-D574BAD7818F}" type="sibTrans" cxnId="{9E2B0E5F-30F3-4DEF-BF44-B8F526BE3085}">
      <dgm:prSet/>
      <dgm:spPr>
        <a:solidFill>
          <a:srgbClr val="007DC5"/>
        </a:solidFill>
      </dgm:spPr>
      <dgm:t>
        <a:bodyPr/>
        <a:lstStyle/>
        <a:p>
          <a:endParaRPr lang="en-US" dirty="0"/>
        </a:p>
      </dgm:t>
    </dgm:pt>
    <dgm:pt modelId="{0DF350F3-CDDD-44EB-B9D3-047ECB8EAEF6}">
      <dgm:prSet phldrT="[Text]" phldr="1"/>
      <dgm:spPr>
        <a:solidFill>
          <a:srgbClr val="023F88"/>
        </a:solidFill>
      </dgm:spPr>
      <dgm:t>
        <a:bodyPr/>
        <a:lstStyle/>
        <a:p>
          <a:endParaRPr lang="en-US" dirty="0">
            <a:noFill/>
          </a:endParaRPr>
        </a:p>
      </dgm:t>
    </dgm:pt>
    <dgm:pt modelId="{1E2334E0-3874-4963-A1D2-4DEC9CB57750}" type="parTrans" cxnId="{4FAFB462-2B3F-4D9C-B742-68E0F10CC911}">
      <dgm:prSet/>
      <dgm:spPr/>
      <dgm:t>
        <a:bodyPr/>
        <a:lstStyle/>
        <a:p>
          <a:endParaRPr lang="en-US"/>
        </a:p>
      </dgm:t>
    </dgm:pt>
    <dgm:pt modelId="{26C3FA88-D3C0-4238-BE5D-DFBFB6FF2A82}" type="sibTrans" cxnId="{4FAFB462-2B3F-4D9C-B742-68E0F10CC911}">
      <dgm:prSet/>
      <dgm:spPr>
        <a:gradFill rotWithShape="0">
          <a:gsLst>
            <a:gs pos="0">
              <a:srgbClr val="023F88"/>
            </a:gs>
            <a:gs pos="100000">
              <a:srgbClr val="007DC5"/>
            </a:gs>
          </a:gsLst>
          <a:lin ang="0" scaled="1"/>
        </a:gradFill>
      </dgm:spPr>
      <dgm:t>
        <a:bodyPr/>
        <a:lstStyle/>
        <a:p>
          <a:endParaRPr lang="en-US" dirty="0"/>
        </a:p>
      </dgm:t>
    </dgm:pt>
    <dgm:pt modelId="{0B3C4803-6C21-4FED-920E-162B0AB22DE3}">
      <dgm:prSet phldrT="[Text]" phldr="1"/>
      <dgm:spPr>
        <a:solidFill>
          <a:srgbClr val="023F88"/>
        </a:solidFill>
      </dgm:spPr>
      <dgm:t>
        <a:bodyPr/>
        <a:lstStyle/>
        <a:p>
          <a:endParaRPr lang="en-US" dirty="0">
            <a:noFill/>
          </a:endParaRPr>
        </a:p>
      </dgm:t>
    </dgm:pt>
    <dgm:pt modelId="{AAA5DA58-DCD1-4587-B575-6701CAC808AE}" type="parTrans" cxnId="{3A093281-A49F-40A9-82E7-2BFDFE0920FE}">
      <dgm:prSet/>
      <dgm:spPr/>
      <dgm:t>
        <a:bodyPr/>
        <a:lstStyle/>
        <a:p>
          <a:endParaRPr lang="en-US"/>
        </a:p>
      </dgm:t>
    </dgm:pt>
    <dgm:pt modelId="{43B41879-0C0C-4F30-9C1D-50F657E90AA2}" type="sibTrans" cxnId="{3A093281-A49F-40A9-82E7-2BFDFE0920FE}">
      <dgm:prSet/>
      <dgm:spPr>
        <a:solidFill>
          <a:srgbClr val="007DC5"/>
        </a:solidFill>
      </dgm:spPr>
      <dgm:t>
        <a:bodyPr/>
        <a:lstStyle/>
        <a:p>
          <a:endParaRPr lang="en-US" dirty="0"/>
        </a:p>
      </dgm:t>
    </dgm:pt>
    <dgm:pt modelId="{1CDE79E2-1324-46B8-8281-259A403D476E}">
      <dgm:prSet phldrT="[Text]" phldr="1"/>
      <dgm:spPr>
        <a:solidFill>
          <a:srgbClr val="023F88"/>
        </a:solidFill>
      </dgm:spPr>
      <dgm:t>
        <a:bodyPr/>
        <a:lstStyle/>
        <a:p>
          <a:endParaRPr lang="en-US" dirty="0">
            <a:noFill/>
          </a:endParaRPr>
        </a:p>
      </dgm:t>
    </dgm:pt>
    <dgm:pt modelId="{C2AA5213-17F5-45D4-B02B-081FFDABABFA}" type="parTrans" cxnId="{A7DF599D-AD0C-4383-8D81-68AA4F48EA29}">
      <dgm:prSet/>
      <dgm:spPr/>
      <dgm:t>
        <a:bodyPr/>
        <a:lstStyle/>
        <a:p>
          <a:endParaRPr lang="en-US"/>
        </a:p>
      </dgm:t>
    </dgm:pt>
    <dgm:pt modelId="{1F923564-6009-4C0F-A28E-774BE1A6B53B}" type="sibTrans" cxnId="{A7DF599D-AD0C-4383-8D81-68AA4F48EA29}">
      <dgm:prSet/>
      <dgm:spPr>
        <a:gradFill rotWithShape="0">
          <a:gsLst>
            <a:gs pos="0">
              <a:srgbClr val="023F88"/>
            </a:gs>
            <a:gs pos="100000">
              <a:srgbClr val="007DC5"/>
            </a:gs>
          </a:gsLst>
          <a:lin ang="0" scaled="1"/>
        </a:gradFill>
      </dgm:spPr>
      <dgm:t>
        <a:bodyPr/>
        <a:lstStyle/>
        <a:p>
          <a:endParaRPr lang="en-US" dirty="0"/>
        </a:p>
      </dgm:t>
    </dgm:pt>
    <dgm:pt modelId="{0ED2EF46-B912-48F6-8CE5-3730309D35A0}">
      <dgm:prSet phldrT="[Text]" phldr="1"/>
      <dgm:spPr>
        <a:solidFill>
          <a:srgbClr val="023F88"/>
        </a:solidFill>
      </dgm:spPr>
      <dgm:t>
        <a:bodyPr/>
        <a:lstStyle/>
        <a:p>
          <a:endParaRPr lang="en-US" dirty="0">
            <a:noFill/>
          </a:endParaRPr>
        </a:p>
      </dgm:t>
    </dgm:pt>
    <dgm:pt modelId="{853C92E9-7702-4C20-BB13-A748324F697D}" type="parTrans" cxnId="{77710917-D70F-41C0-BD2B-BA1016896B9C}">
      <dgm:prSet/>
      <dgm:spPr/>
      <dgm:t>
        <a:bodyPr/>
        <a:lstStyle/>
        <a:p>
          <a:endParaRPr lang="en-US"/>
        </a:p>
      </dgm:t>
    </dgm:pt>
    <dgm:pt modelId="{9A1378CE-01AF-4177-A58B-94DC0DD0CAA3}" type="sibTrans" cxnId="{77710917-D70F-41C0-BD2B-BA1016896B9C}">
      <dgm:prSet/>
      <dgm:spPr>
        <a:solidFill>
          <a:srgbClr val="007DC5"/>
        </a:solidFill>
      </dgm:spPr>
      <dgm:t>
        <a:bodyPr/>
        <a:lstStyle/>
        <a:p>
          <a:endParaRPr lang="en-US" dirty="0"/>
        </a:p>
      </dgm:t>
    </dgm:pt>
    <dgm:pt modelId="{03284F7A-4F60-4EA9-BB0A-26A3594D71A4}">
      <dgm:prSet phldrT="[Text]" phldr="1"/>
      <dgm:spPr>
        <a:solidFill>
          <a:srgbClr val="023F88"/>
        </a:solidFill>
      </dgm:spPr>
      <dgm:t>
        <a:bodyPr/>
        <a:lstStyle/>
        <a:p>
          <a:endParaRPr lang="en-US" dirty="0">
            <a:noFill/>
          </a:endParaRPr>
        </a:p>
      </dgm:t>
    </dgm:pt>
    <dgm:pt modelId="{8123D95B-9FAE-4479-8F81-E2EB6AD66B45}" type="sibTrans" cxnId="{525524E7-F20C-4F84-B1EF-C0D0B0780EE5}">
      <dgm:prSet/>
      <dgm:spPr>
        <a:solidFill>
          <a:srgbClr val="007DC5"/>
        </a:solidFill>
      </dgm:spPr>
      <dgm:t>
        <a:bodyPr/>
        <a:lstStyle/>
        <a:p>
          <a:endParaRPr lang="en-US" dirty="0"/>
        </a:p>
      </dgm:t>
    </dgm:pt>
    <dgm:pt modelId="{F1A82D74-D3DD-4D4E-8FD3-DC3756A5C5DB}" type="parTrans" cxnId="{525524E7-F20C-4F84-B1EF-C0D0B0780EE5}">
      <dgm:prSet/>
      <dgm:spPr/>
      <dgm:t>
        <a:bodyPr/>
        <a:lstStyle/>
        <a:p>
          <a:endParaRPr lang="en-US"/>
        </a:p>
      </dgm:t>
    </dgm:pt>
    <dgm:pt modelId="{90A95E69-CC31-43D8-99CC-98AA6807ED41}" type="pres">
      <dgm:prSet presAssocID="{8EFC7123-B09D-4457-AE32-AE82A0709A52}" presName="Name0" presStyleCnt="0">
        <dgm:presLayoutVars>
          <dgm:chMax/>
          <dgm:chPref/>
          <dgm:dir/>
          <dgm:animLvl val="lvl"/>
        </dgm:presLayoutVars>
      </dgm:prSet>
      <dgm:spPr/>
    </dgm:pt>
    <dgm:pt modelId="{64E7A170-2C70-4661-A412-51B7C419975C}" type="pres">
      <dgm:prSet presAssocID="{03284F7A-4F60-4EA9-BB0A-26A3594D71A4}" presName="composite" presStyleCnt="0"/>
      <dgm:spPr/>
    </dgm:pt>
    <dgm:pt modelId="{EFD5E808-4C7A-49D8-BB2D-96CF4AB9EEDB}" type="pres">
      <dgm:prSet presAssocID="{03284F7A-4F60-4EA9-BB0A-26A3594D71A4}" presName="Parent1" presStyleLbl="node1" presStyleIdx="0" presStyleCnt="18">
        <dgm:presLayoutVars>
          <dgm:chMax val="1"/>
          <dgm:chPref val="1"/>
          <dgm:bulletEnabled val="1"/>
        </dgm:presLayoutVars>
      </dgm:prSet>
      <dgm:spPr/>
    </dgm:pt>
    <dgm:pt modelId="{6C2623E9-CE35-49AA-98CC-4D41B6B4B81D}" type="pres">
      <dgm:prSet presAssocID="{03284F7A-4F60-4EA9-BB0A-26A3594D71A4}" presName="Childtext1" presStyleLbl="revTx" presStyleIdx="0" presStyleCnt="9">
        <dgm:presLayoutVars>
          <dgm:chMax val="0"/>
          <dgm:chPref val="0"/>
          <dgm:bulletEnabled val="1"/>
        </dgm:presLayoutVars>
      </dgm:prSet>
      <dgm:spPr/>
    </dgm:pt>
    <dgm:pt modelId="{7C019F34-769F-4088-AEAD-EA4EFC1556D9}" type="pres">
      <dgm:prSet presAssocID="{03284F7A-4F60-4EA9-BB0A-26A3594D71A4}" presName="BalanceSpacing" presStyleCnt="0"/>
      <dgm:spPr/>
    </dgm:pt>
    <dgm:pt modelId="{693C1B68-8650-4479-B466-204F3F946781}" type="pres">
      <dgm:prSet presAssocID="{03284F7A-4F60-4EA9-BB0A-26A3594D71A4}" presName="BalanceSpacing1" presStyleCnt="0"/>
      <dgm:spPr/>
    </dgm:pt>
    <dgm:pt modelId="{0BD2A201-497C-46B7-92FC-84242512F6D9}" type="pres">
      <dgm:prSet presAssocID="{8123D95B-9FAE-4479-8F81-E2EB6AD66B45}" presName="Accent1Text" presStyleLbl="node1" presStyleIdx="1" presStyleCnt="18"/>
      <dgm:spPr/>
    </dgm:pt>
    <dgm:pt modelId="{8B6F0779-ECC0-4BBD-B37D-6DB188F4CED4}" type="pres">
      <dgm:prSet presAssocID="{8123D95B-9FAE-4479-8F81-E2EB6AD66B45}" presName="spaceBetweenRectangles" presStyleCnt="0"/>
      <dgm:spPr/>
    </dgm:pt>
    <dgm:pt modelId="{24F6662C-1176-4F70-8F3C-CB11822CD370}" type="pres">
      <dgm:prSet presAssocID="{547F0713-B726-415E-8A0D-F55082EF727B}" presName="composite" presStyleCnt="0"/>
      <dgm:spPr/>
    </dgm:pt>
    <dgm:pt modelId="{20784BB4-E09B-4529-A4A4-97C598D4A929}" type="pres">
      <dgm:prSet presAssocID="{547F0713-B726-415E-8A0D-F55082EF727B}" presName="Parent1" presStyleLbl="node1" presStyleIdx="2" presStyleCnt="18">
        <dgm:presLayoutVars>
          <dgm:chMax val="1"/>
          <dgm:chPref val="1"/>
          <dgm:bulletEnabled val="1"/>
        </dgm:presLayoutVars>
      </dgm:prSet>
      <dgm:spPr/>
    </dgm:pt>
    <dgm:pt modelId="{15D111D9-3F95-46DA-88D8-802FC2E02421}" type="pres">
      <dgm:prSet presAssocID="{547F0713-B726-415E-8A0D-F55082EF727B}" presName="Childtext1" presStyleLbl="revTx" presStyleIdx="1" presStyleCnt="9">
        <dgm:presLayoutVars>
          <dgm:chMax val="0"/>
          <dgm:chPref val="0"/>
          <dgm:bulletEnabled val="1"/>
        </dgm:presLayoutVars>
      </dgm:prSet>
      <dgm:spPr/>
    </dgm:pt>
    <dgm:pt modelId="{0DDA7974-E8B2-4781-B8B7-3733E85E087D}" type="pres">
      <dgm:prSet presAssocID="{547F0713-B726-415E-8A0D-F55082EF727B}" presName="BalanceSpacing" presStyleCnt="0"/>
      <dgm:spPr/>
    </dgm:pt>
    <dgm:pt modelId="{8343BC62-1979-4041-A8C9-9CA75FA5DEEE}" type="pres">
      <dgm:prSet presAssocID="{547F0713-B726-415E-8A0D-F55082EF727B}" presName="BalanceSpacing1" presStyleCnt="0"/>
      <dgm:spPr/>
    </dgm:pt>
    <dgm:pt modelId="{174BC468-0D8D-4E89-ADE3-29986E4DD06D}" type="pres">
      <dgm:prSet presAssocID="{1F9ED3FA-DD79-49E1-8600-7F0D7D32C988}" presName="Accent1Text" presStyleLbl="node1" presStyleIdx="3" presStyleCnt="18"/>
      <dgm:spPr/>
    </dgm:pt>
    <dgm:pt modelId="{C887FD55-EF9F-4EAB-B518-3BE6CD1E7299}" type="pres">
      <dgm:prSet presAssocID="{1F9ED3FA-DD79-49E1-8600-7F0D7D32C988}" presName="spaceBetweenRectangles" presStyleCnt="0"/>
      <dgm:spPr/>
    </dgm:pt>
    <dgm:pt modelId="{88D53209-809C-4E0B-B41F-C600475489D5}" type="pres">
      <dgm:prSet presAssocID="{251F13DE-DE88-4E6B-99BB-A03B27679FBE}" presName="composite" presStyleCnt="0"/>
      <dgm:spPr/>
    </dgm:pt>
    <dgm:pt modelId="{9F14AF7D-1B2F-48FD-B55B-FA237EC90997}" type="pres">
      <dgm:prSet presAssocID="{251F13DE-DE88-4E6B-99BB-A03B27679FBE}" presName="Parent1" presStyleLbl="node1" presStyleIdx="4" presStyleCnt="18">
        <dgm:presLayoutVars>
          <dgm:chMax val="1"/>
          <dgm:chPref val="1"/>
          <dgm:bulletEnabled val="1"/>
        </dgm:presLayoutVars>
      </dgm:prSet>
      <dgm:spPr/>
    </dgm:pt>
    <dgm:pt modelId="{B7E09E07-931D-4FBE-BF98-00772D157897}" type="pres">
      <dgm:prSet presAssocID="{251F13DE-DE88-4E6B-99BB-A03B27679FBE}" presName="Childtext1" presStyleLbl="revTx" presStyleIdx="2" presStyleCnt="9">
        <dgm:presLayoutVars>
          <dgm:chMax val="0"/>
          <dgm:chPref val="0"/>
          <dgm:bulletEnabled val="1"/>
        </dgm:presLayoutVars>
      </dgm:prSet>
      <dgm:spPr/>
    </dgm:pt>
    <dgm:pt modelId="{6A416320-5688-4BD5-9327-092BB3537922}" type="pres">
      <dgm:prSet presAssocID="{251F13DE-DE88-4E6B-99BB-A03B27679FBE}" presName="BalanceSpacing" presStyleCnt="0"/>
      <dgm:spPr/>
    </dgm:pt>
    <dgm:pt modelId="{08E84C43-31EA-4717-BD57-FC36E59AE4ED}" type="pres">
      <dgm:prSet presAssocID="{251F13DE-DE88-4E6B-99BB-A03B27679FBE}" presName="BalanceSpacing1" presStyleCnt="0"/>
      <dgm:spPr/>
    </dgm:pt>
    <dgm:pt modelId="{EFEFE5EC-5DD4-4C62-BAB9-FE223A3316EF}" type="pres">
      <dgm:prSet presAssocID="{8C9C5179-B530-44F5-BDE2-C2D564B36EA2}" presName="Accent1Text" presStyleLbl="node1" presStyleIdx="5" presStyleCnt="18"/>
      <dgm:spPr/>
    </dgm:pt>
    <dgm:pt modelId="{549A4952-9296-4A3C-9D73-09CE787AFB15}" type="pres">
      <dgm:prSet presAssocID="{8C9C5179-B530-44F5-BDE2-C2D564B36EA2}" presName="spaceBetweenRectangles" presStyleCnt="0"/>
      <dgm:spPr/>
    </dgm:pt>
    <dgm:pt modelId="{1E19AFBA-3FBD-484D-80BD-A774BBE87C6A}" type="pres">
      <dgm:prSet presAssocID="{D0980CDC-7D83-4140-A64E-5D2E5D7185A4}" presName="composite" presStyleCnt="0"/>
      <dgm:spPr/>
    </dgm:pt>
    <dgm:pt modelId="{D2398E50-52ED-4714-8ED7-82AE05ABAAEF}" type="pres">
      <dgm:prSet presAssocID="{D0980CDC-7D83-4140-A64E-5D2E5D7185A4}" presName="Parent1" presStyleLbl="node1" presStyleIdx="6" presStyleCnt="18">
        <dgm:presLayoutVars>
          <dgm:chMax val="1"/>
          <dgm:chPref val="1"/>
          <dgm:bulletEnabled val="1"/>
        </dgm:presLayoutVars>
      </dgm:prSet>
      <dgm:spPr/>
    </dgm:pt>
    <dgm:pt modelId="{3CB0391A-F47D-42FB-8133-D40D741ADD0D}" type="pres">
      <dgm:prSet presAssocID="{D0980CDC-7D83-4140-A64E-5D2E5D7185A4}" presName="Childtext1" presStyleLbl="revTx" presStyleIdx="3" presStyleCnt="9">
        <dgm:presLayoutVars>
          <dgm:chMax val="0"/>
          <dgm:chPref val="0"/>
          <dgm:bulletEnabled val="1"/>
        </dgm:presLayoutVars>
      </dgm:prSet>
      <dgm:spPr/>
    </dgm:pt>
    <dgm:pt modelId="{0777094C-C3C0-46D7-B656-482F02D10126}" type="pres">
      <dgm:prSet presAssocID="{D0980CDC-7D83-4140-A64E-5D2E5D7185A4}" presName="BalanceSpacing" presStyleCnt="0"/>
      <dgm:spPr/>
    </dgm:pt>
    <dgm:pt modelId="{9AB9ABDF-AF16-45FB-B1DC-0B1B84CC9F0F}" type="pres">
      <dgm:prSet presAssocID="{D0980CDC-7D83-4140-A64E-5D2E5D7185A4}" presName="BalanceSpacing1" presStyleCnt="0"/>
      <dgm:spPr/>
    </dgm:pt>
    <dgm:pt modelId="{2F559026-C34C-4EE1-A399-7BD949C45134}" type="pres">
      <dgm:prSet presAssocID="{AA6ABF4E-2DF5-4DA6-A697-6CB1D537F8D4}" presName="Accent1Text" presStyleLbl="node1" presStyleIdx="7" presStyleCnt="18"/>
      <dgm:spPr/>
    </dgm:pt>
    <dgm:pt modelId="{1EE3CE78-111B-4A2C-B8E0-895E9EEC60F3}" type="pres">
      <dgm:prSet presAssocID="{AA6ABF4E-2DF5-4DA6-A697-6CB1D537F8D4}" presName="spaceBetweenRectangles" presStyleCnt="0"/>
      <dgm:spPr/>
    </dgm:pt>
    <dgm:pt modelId="{1279AC55-672A-4519-9FE2-091E7ABB79FA}" type="pres">
      <dgm:prSet presAssocID="{244A53E5-8274-4AD6-BC90-BFCD4AEB5476}" presName="composite" presStyleCnt="0"/>
      <dgm:spPr/>
    </dgm:pt>
    <dgm:pt modelId="{2797AF18-279B-41F9-A814-A1CAB9CD1295}" type="pres">
      <dgm:prSet presAssocID="{244A53E5-8274-4AD6-BC90-BFCD4AEB5476}" presName="Parent1" presStyleLbl="node1" presStyleIdx="8" presStyleCnt="18">
        <dgm:presLayoutVars>
          <dgm:chMax val="1"/>
          <dgm:chPref val="1"/>
          <dgm:bulletEnabled val="1"/>
        </dgm:presLayoutVars>
      </dgm:prSet>
      <dgm:spPr/>
    </dgm:pt>
    <dgm:pt modelId="{A352A601-4325-4DF4-A923-9BC9C4D937A5}" type="pres">
      <dgm:prSet presAssocID="{244A53E5-8274-4AD6-BC90-BFCD4AEB5476}" presName="Childtext1" presStyleLbl="revTx" presStyleIdx="4" presStyleCnt="9">
        <dgm:presLayoutVars>
          <dgm:chMax val="0"/>
          <dgm:chPref val="0"/>
          <dgm:bulletEnabled val="1"/>
        </dgm:presLayoutVars>
      </dgm:prSet>
      <dgm:spPr/>
    </dgm:pt>
    <dgm:pt modelId="{E84118E7-6D27-4B06-8DCD-2AC68F556E63}" type="pres">
      <dgm:prSet presAssocID="{244A53E5-8274-4AD6-BC90-BFCD4AEB5476}" presName="BalanceSpacing" presStyleCnt="0"/>
      <dgm:spPr/>
    </dgm:pt>
    <dgm:pt modelId="{FA97CBB0-658D-406C-A577-97FBFBBCDCBB}" type="pres">
      <dgm:prSet presAssocID="{244A53E5-8274-4AD6-BC90-BFCD4AEB5476}" presName="BalanceSpacing1" presStyleCnt="0"/>
      <dgm:spPr/>
    </dgm:pt>
    <dgm:pt modelId="{8F61CC76-927B-44E4-BF84-E11E417BD0C8}" type="pres">
      <dgm:prSet presAssocID="{E8ED43E9-D0AB-4F1A-9D1B-D574BAD7818F}" presName="Accent1Text" presStyleLbl="node1" presStyleIdx="9" presStyleCnt="18"/>
      <dgm:spPr/>
    </dgm:pt>
    <dgm:pt modelId="{B1BDEDA1-B5AE-4137-BBF1-AAAC7C069E87}" type="pres">
      <dgm:prSet presAssocID="{E8ED43E9-D0AB-4F1A-9D1B-D574BAD7818F}" presName="spaceBetweenRectangles" presStyleCnt="0"/>
      <dgm:spPr/>
    </dgm:pt>
    <dgm:pt modelId="{823AE710-A586-4607-BA21-09389EE90C45}" type="pres">
      <dgm:prSet presAssocID="{0DF350F3-CDDD-44EB-B9D3-047ECB8EAEF6}" presName="composite" presStyleCnt="0"/>
      <dgm:spPr/>
    </dgm:pt>
    <dgm:pt modelId="{71B436DF-0D07-49DD-9213-8CA0F0EDB34F}" type="pres">
      <dgm:prSet presAssocID="{0DF350F3-CDDD-44EB-B9D3-047ECB8EAEF6}" presName="Parent1" presStyleLbl="node1" presStyleIdx="10" presStyleCnt="18">
        <dgm:presLayoutVars>
          <dgm:chMax val="1"/>
          <dgm:chPref val="1"/>
          <dgm:bulletEnabled val="1"/>
        </dgm:presLayoutVars>
      </dgm:prSet>
      <dgm:spPr/>
    </dgm:pt>
    <dgm:pt modelId="{97DF264E-7180-4E41-ACF5-53F943325AA9}" type="pres">
      <dgm:prSet presAssocID="{0DF350F3-CDDD-44EB-B9D3-047ECB8EAEF6}" presName="Childtext1" presStyleLbl="revTx" presStyleIdx="5" presStyleCnt="9">
        <dgm:presLayoutVars>
          <dgm:chMax val="0"/>
          <dgm:chPref val="0"/>
          <dgm:bulletEnabled val="1"/>
        </dgm:presLayoutVars>
      </dgm:prSet>
      <dgm:spPr/>
    </dgm:pt>
    <dgm:pt modelId="{76A0278B-1CC6-49D4-9F2E-CABC30A88878}" type="pres">
      <dgm:prSet presAssocID="{0DF350F3-CDDD-44EB-B9D3-047ECB8EAEF6}" presName="BalanceSpacing" presStyleCnt="0"/>
      <dgm:spPr/>
    </dgm:pt>
    <dgm:pt modelId="{A3960314-8646-4729-8875-A84BE4006EC9}" type="pres">
      <dgm:prSet presAssocID="{0DF350F3-CDDD-44EB-B9D3-047ECB8EAEF6}" presName="BalanceSpacing1" presStyleCnt="0"/>
      <dgm:spPr/>
    </dgm:pt>
    <dgm:pt modelId="{97710B8E-8A43-4172-A916-DC18DB8C83FF}" type="pres">
      <dgm:prSet presAssocID="{26C3FA88-D3C0-4238-BE5D-DFBFB6FF2A82}" presName="Accent1Text" presStyleLbl="node1" presStyleIdx="11" presStyleCnt="18"/>
      <dgm:spPr/>
    </dgm:pt>
    <dgm:pt modelId="{783DCB58-2281-41A0-8583-C67424CF698D}" type="pres">
      <dgm:prSet presAssocID="{26C3FA88-D3C0-4238-BE5D-DFBFB6FF2A82}" presName="spaceBetweenRectangles" presStyleCnt="0"/>
      <dgm:spPr/>
    </dgm:pt>
    <dgm:pt modelId="{B80A8EC5-C528-4F59-B364-77F4CB540D0B}" type="pres">
      <dgm:prSet presAssocID="{0B3C4803-6C21-4FED-920E-162B0AB22DE3}" presName="composite" presStyleCnt="0"/>
      <dgm:spPr/>
    </dgm:pt>
    <dgm:pt modelId="{B85A3E49-EE83-4C4F-916B-C1D04CFD5077}" type="pres">
      <dgm:prSet presAssocID="{0B3C4803-6C21-4FED-920E-162B0AB22DE3}" presName="Parent1" presStyleLbl="node1" presStyleIdx="12" presStyleCnt="18">
        <dgm:presLayoutVars>
          <dgm:chMax val="1"/>
          <dgm:chPref val="1"/>
          <dgm:bulletEnabled val="1"/>
        </dgm:presLayoutVars>
      </dgm:prSet>
      <dgm:spPr/>
    </dgm:pt>
    <dgm:pt modelId="{B995D883-77F4-4042-8DC4-6A3F737585EC}" type="pres">
      <dgm:prSet presAssocID="{0B3C4803-6C21-4FED-920E-162B0AB22DE3}" presName="Childtext1" presStyleLbl="revTx" presStyleIdx="6" presStyleCnt="9">
        <dgm:presLayoutVars>
          <dgm:chMax val="0"/>
          <dgm:chPref val="0"/>
          <dgm:bulletEnabled val="1"/>
        </dgm:presLayoutVars>
      </dgm:prSet>
      <dgm:spPr/>
    </dgm:pt>
    <dgm:pt modelId="{8ADC26F0-266F-4C20-A56B-09CDF5B40C34}" type="pres">
      <dgm:prSet presAssocID="{0B3C4803-6C21-4FED-920E-162B0AB22DE3}" presName="BalanceSpacing" presStyleCnt="0"/>
      <dgm:spPr/>
    </dgm:pt>
    <dgm:pt modelId="{96990290-75D8-4DC2-A97B-AB024473AEA7}" type="pres">
      <dgm:prSet presAssocID="{0B3C4803-6C21-4FED-920E-162B0AB22DE3}" presName="BalanceSpacing1" presStyleCnt="0"/>
      <dgm:spPr/>
    </dgm:pt>
    <dgm:pt modelId="{EA0BF5E2-2777-4F42-BE7D-E6FD76524AA0}" type="pres">
      <dgm:prSet presAssocID="{43B41879-0C0C-4F30-9C1D-50F657E90AA2}" presName="Accent1Text" presStyleLbl="node1" presStyleIdx="13" presStyleCnt="18"/>
      <dgm:spPr/>
    </dgm:pt>
    <dgm:pt modelId="{B4FB7698-55A9-4FFE-9127-368DA6759620}" type="pres">
      <dgm:prSet presAssocID="{43B41879-0C0C-4F30-9C1D-50F657E90AA2}" presName="spaceBetweenRectangles" presStyleCnt="0"/>
      <dgm:spPr/>
    </dgm:pt>
    <dgm:pt modelId="{594443EB-9705-4A5C-80E6-76BF4A0E2040}" type="pres">
      <dgm:prSet presAssocID="{1CDE79E2-1324-46B8-8281-259A403D476E}" presName="composite" presStyleCnt="0"/>
      <dgm:spPr/>
    </dgm:pt>
    <dgm:pt modelId="{78DE34AF-FAC6-4CDE-89D7-1A8C6D0F2C4D}" type="pres">
      <dgm:prSet presAssocID="{1CDE79E2-1324-46B8-8281-259A403D476E}" presName="Parent1" presStyleLbl="node1" presStyleIdx="14" presStyleCnt="18">
        <dgm:presLayoutVars>
          <dgm:chMax val="1"/>
          <dgm:chPref val="1"/>
          <dgm:bulletEnabled val="1"/>
        </dgm:presLayoutVars>
      </dgm:prSet>
      <dgm:spPr/>
    </dgm:pt>
    <dgm:pt modelId="{5D909F3F-D46B-4D82-B084-AE0A80F98D38}" type="pres">
      <dgm:prSet presAssocID="{1CDE79E2-1324-46B8-8281-259A403D476E}" presName="Childtext1" presStyleLbl="revTx" presStyleIdx="7" presStyleCnt="9">
        <dgm:presLayoutVars>
          <dgm:chMax val="0"/>
          <dgm:chPref val="0"/>
          <dgm:bulletEnabled val="1"/>
        </dgm:presLayoutVars>
      </dgm:prSet>
      <dgm:spPr/>
    </dgm:pt>
    <dgm:pt modelId="{426AD556-A2E5-4988-9432-93EC820F2E9A}" type="pres">
      <dgm:prSet presAssocID="{1CDE79E2-1324-46B8-8281-259A403D476E}" presName="BalanceSpacing" presStyleCnt="0"/>
      <dgm:spPr/>
    </dgm:pt>
    <dgm:pt modelId="{E64E3441-A911-421F-9EF8-755C2BE44700}" type="pres">
      <dgm:prSet presAssocID="{1CDE79E2-1324-46B8-8281-259A403D476E}" presName="BalanceSpacing1" presStyleCnt="0"/>
      <dgm:spPr/>
    </dgm:pt>
    <dgm:pt modelId="{E88CAE85-27F3-4ADF-8FEE-1AB84049CDF6}" type="pres">
      <dgm:prSet presAssocID="{1F923564-6009-4C0F-A28E-774BE1A6B53B}" presName="Accent1Text" presStyleLbl="node1" presStyleIdx="15" presStyleCnt="18"/>
      <dgm:spPr/>
    </dgm:pt>
    <dgm:pt modelId="{CD5433D9-A4C7-403C-8E2F-9D13797202E4}" type="pres">
      <dgm:prSet presAssocID="{1F923564-6009-4C0F-A28E-774BE1A6B53B}" presName="spaceBetweenRectangles" presStyleCnt="0"/>
      <dgm:spPr/>
    </dgm:pt>
    <dgm:pt modelId="{85FF8159-E826-4967-B79F-F76F7EB45AC6}" type="pres">
      <dgm:prSet presAssocID="{0ED2EF46-B912-48F6-8CE5-3730309D35A0}" presName="composite" presStyleCnt="0"/>
      <dgm:spPr/>
    </dgm:pt>
    <dgm:pt modelId="{5E75B777-5305-452A-83E0-E6660CA690BA}" type="pres">
      <dgm:prSet presAssocID="{0ED2EF46-B912-48F6-8CE5-3730309D35A0}" presName="Parent1" presStyleLbl="node1" presStyleIdx="16" presStyleCnt="18">
        <dgm:presLayoutVars>
          <dgm:chMax val="1"/>
          <dgm:chPref val="1"/>
          <dgm:bulletEnabled val="1"/>
        </dgm:presLayoutVars>
      </dgm:prSet>
      <dgm:spPr/>
    </dgm:pt>
    <dgm:pt modelId="{B5C4A3D4-8274-4FEE-871A-6B0B0F3C1902}" type="pres">
      <dgm:prSet presAssocID="{0ED2EF46-B912-48F6-8CE5-3730309D35A0}" presName="Childtext1" presStyleLbl="revTx" presStyleIdx="8" presStyleCnt="9">
        <dgm:presLayoutVars>
          <dgm:chMax val="0"/>
          <dgm:chPref val="0"/>
          <dgm:bulletEnabled val="1"/>
        </dgm:presLayoutVars>
      </dgm:prSet>
      <dgm:spPr/>
    </dgm:pt>
    <dgm:pt modelId="{157B21DB-A6E9-48EC-B76C-62F6301ADB8F}" type="pres">
      <dgm:prSet presAssocID="{0ED2EF46-B912-48F6-8CE5-3730309D35A0}" presName="BalanceSpacing" presStyleCnt="0"/>
      <dgm:spPr/>
    </dgm:pt>
    <dgm:pt modelId="{A1F06944-A38B-4663-9B40-C03F66AEA647}" type="pres">
      <dgm:prSet presAssocID="{0ED2EF46-B912-48F6-8CE5-3730309D35A0}" presName="BalanceSpacing1" presStyleCnt="0"/>
      <dgm:spPr/>
    </dgm:pt>
    <dgm:pt modelId="{88734B7C-5543-4CD6-8A1D-89F7C51FF441}" type="pres">
      <dgm:prSet presAssocID="{9A1378CE-01AF-4177-A58B-94DC0DD0CAA3}" presName="Accent1Text" presStyleLbl="node1" presStyleIdx="17" presStyleCnt="18"/>
      <dgm:spPr/>
    </dgm:pt>
  </dgm:ptLst>
  <dgm:cxnLst>
    <dgm:cxn modelId="{27280800-C7D6-456C-B2AD-8EC56C5EAD6E}" type="presOf" srcId="{1F9ED3FA-DD79-49E1-8600-7F0D7D32C988}" destId="{174BC468-0D8D-4E89-ADE3-29986E4DD06D}" srcOrd="0" destOrd="0" presId="urn:microsoft.com/office/officeart/2008/layout/AlternatingHexagons"/>
    <dgm:cxn modelId="{77710917-D70F-41C0-BD2B-BA1016896B9C}" srcId="{8EFC7123-B09D-4457-AE32-AE82A0709A52}" destId="{0ED2EF46-B912-48F6-8CE5-3730309D35A0}" srcOrd="8" destOrd="0" parTransId="{853C92E9-7702-4C20-BB13-A748324F697D}" sibTransId="{9A1378CE-01AF-4177-A58B-94DC0DD0CAA3}"/>
    <dgm:cxn modelId="{DF9F5A24-589E-4D96-9784-6ECD09E09DA2}" type="presOf" srcId="{8123D95B-9FAE-4479-8F81-E2EB6AD66B45}" destId="{0BD2A201-497C-46B7-92FC-84242512F6D9}" srcOrd="0" destOrd="0" presId="urn:microsoft.com/office/officeart/2008/layout/AlternatingHexagons"/>
    <dgm:cxn modelId="{E7FAA92C-0BAF-435A-977B-11221FCF2B88}" srcId="{8EFC7123-B09D-4457-AE32-AE82A0709A52}" destId="{D0980CDC-7D83-4140-A64E-5D2E5D7185A4}" srcOrd="3" destOrd="0" parTransId="{4E6546CB-CFC8-4EF7-BC6B-60EF7EA702FE}" sibTransId="{AA6ABF4E-2DF5-4DA6-A697-6CB1D537F8D4}"/>
    <dgm:cxn modelId="{4E1DB933-A82D-4932-BFB1-BD36EEB83D05}" type="presOf" srcId="{26C3FA88-D3C0-4238-BE5D-DFBFB6FF2A82}" destId="{97710B8E-8A43-4172-A916-DC18DB8C83FF}" srcOrd="0" destOrd="0" presId="urn:microsoft.com/office/officeart/2008/layout/AlternatingHexagons"/>
    <dgm:cxn modelId="{5217B638-7010-4738-AE2D-90BF983408E5}" type="presOf" srcId="{AA6ABF4E-2DF5-4DA6-A697-6CB1D537F8D4}" destId="{2F559026-C34C-4EE1-A399-7BD949C45134}" srcOrd="0" destOrd="0" presId="urn:microsoft.com/office/officeart/2008/layout/AlternatingHexagons"/>
    <dgm:cxn modelId="{9E2B0E5F-30F3-4DEF-BF44-B8F526BE3085}" srcId="{8EFC7123-B09D-4457-AE32-AE82A0709A52}" destId="{244A53E5-8274-4AD6-BC90-BFCD4AEB5476}" srcOrd="4" destOrd="0" parTransId="{2ABAAA2C-58C7-4FB4-A9F8-657AC3D91E24}" sibTransId="{E8ED43E9-D0AB-4F1A-9D1B-D574BAD7818F}"/>
    <dgm:cxn modelId="{57A2F041-4282-4933-9883-3B64C3982F41}" type="presOf" srcId="{9A1378CE-01AF-4177-A58B-94DC0DD0CAA3}" destId="{88734B7C-5543-4CD6-8A1D-89F7C51FF441}" srcOrd="0" destOrd="0" presId="urn:microsoft.com/office/officeart/2008/layout/AlternatingHexagons"/>
    <dgm:cxn modelId="{78032D62-B779-480C-BB28-8597D5E8B05D}" type="presOf" srcId="{E8ED43E9-D0AB-4F1A-9D1B-D574BAD7818F}" destId="{8F61CC76-927B-44E4-BF84-E11E417BD0C8}" srcOrd="0" destOrd="0" presId="urn:microsoft.com/office/officeart/2008/layout/AlternatingHexagons"/>
    <dgm:cxn modelId="{4FAFB462-2B3F-4D9C-B742-68E0F10CC911}" srcId="{8EFC7123-B09D-4457-AE32-AE82A0709A52}" destId="{0DF350F3-CDDD-44EB-B9D3-047ECB8EAEF6}" srcOrd="5" destOrd="0" parTransId="{1E2334E0-3874-4963-A1D2-4DEC9CB57750}" sibTransId="{26C3FA88-D3C0-4238-BE5D-DFBFB6FF2A82}"/>
    <dgm:cxn modelId="{C8984144-A83B-4E6B-BF5D-4055B2CFF935}" type="presOf" srcId="{1F923564-6009-4C0F-A28E-774BE1A6B53B}" destId="{E88CAE85-27F3-4ADF-8FEE-1AB84049CDF6}" srcOrd="0" destOrd="0" presId="urn:microsoft.com/office/officeart/2008/layout/AlternatingHexagons"/>
    <dgm:cxn modelId="{C4796747-760F-4629-B1A8-75E0EBFB4CE4}" type="presOf" srcId="{251F13DE-DE88-4E6B-99BB-A03B27679FBE}" destId="{9F14AF7D-1B2F-48FD-B55B-FA237EC90997}" srcOrd="0" destOrd="0" presId="urn:microsoft.com/office/officeart/2008/layout/AlternatingHexagons"/>
    <dgm:cxn modelId="{BC75D96F-C007-4CE6-84A2-925F5E94D95B}" type="presOf" srcId="{1CDE79E2-1324-46B8-8281-259A403D476E}" destId="{78DE34AF-FAC6-4CDE-89D7-1A8C6D0F2C4D}" srcOrd="0" destOrd="0" presId="urn:microsoft.com/office/officeart/2008/layout/AlternatingHexagons"/>
    <dgm:cxn modelId="{456F8375-713E-4A05-BC50-24C461425FB5}" type="presOf" srcId="{0B3C4803-6C21-4FED-920E-162B0AB22DE3}" destId="{B85A3E49-EE83-4C4F-916B-C1D04CFD5077}" srcOrd="0" destOrd="0" presId="urn:microsoft.com/office/officeart/2008/layout/AlternatingHexagons"/>
    <dgm:cxn modelId="{3A093281-A49F-40A9-82E7-2BFDFE0920FE}" srcId="{8EFC7123-B09D-4457-AE32-AE82A0709A52}" destId="{0B3C4803-6C21-4FED-920E-162B0AB22DE3}" srcOrd="6" destOrd="0" parTransId="{AAA5DA58-DCD1-4587-B575-6701CAC808AE}" sibTransId="{43B41879-0C0C-4F30-9C1D-50F657E90AA2}"/>
    <dgm:cxn modelId="{DA1BF785-0C15-4E14-AC1B-D5D568F10C82}" type="presOf" srcId="{0DF350F3-CDDD-44EB-B9D3-047ECB8EAEF6}" destId="{71B436DF-0D07-49DD-9213-8CA0F0EDB34F}" srcOrd="0" destOrd="0" presId="urn:microsoft.com/office/officeart/2008/layout/AlternatingHexagons"/>
    <dgm:cxn modelId="{A7DF599D-AD0C-4383-8D81-68AA4F48EA29}" srcId="{8EFC7123-B09D-4457-AE32-AE82A0709A52}" destId="{1CDE79E2-1324-46B8-8281-259A403D476E}" srcOrd="7" destOrd="0" parTransId="{C2AA5213-17F5-45D4-B02B-081FFDABABFA}" sibTransId="{1F923564-6009-4C0F-A28E-774BE1A6B53B}"/>
    <dgm:cxn modelId="{92CA2FB4-1143-42EF-A367-766EA70E7F34}" srcId="{8EFC7123-B09D-4457-AE32-AE82A0709A52}" destId="{251F13DE-DE88-4E6B-99BB-A03B27679FBE}" srcOrd="2" destOrd="0" parTransId="{9FA160FC-75DF-4D60-9A99-9907BA550A73}" sibTransId="{8C9C5179-B530-44F5-BDE2-C2D564B36EA2}"/>
    <dgm:cxn modelId="{7BB6B5B5-DDE6-45BA-9C2D-6E2FA927A3AA}" type="presOf" srcId="{547F0713-B726-415E-8A0D-F55082EF727B}" destId="{20784BB4-E09B-4529-A4A4-97C598D4A929}" srcOrd="0" destOrd="0" presId="urn:microsoft.com/office/officeart/2008/layout/AlternatingHexagons"/>
    <dgm:cxn modelId="{001E86B8-71B7-45FB-B7B6-1377147EAD1C}" type="presOf" srcId="{43B41879-0C0C-4F30-9C1D-50F657E90AA2}" destId="{EA0BF5E2-2777-4F42-BE7D-E6FD76524AA0}" srcOrd="0" destOrd="0" presId="urn:microsoft.com/office/officeart/2008/layout/AlternatingHexagons"/>
    <dgm:cxn modelId="{116C03BE-EF00-4500-9FD1-C9CA5BCE529C}" type="presOf" srcId="{03284F7A-4F60-4EA9-BB0A-26A3594D71A4}" destId="{EFD5E808-4C7A-49D8-BB2D-96CF4AB9EEDB}" srcOrd="0" destOrd="0" presId="urn:microsoft.com/office/officeart/2008/layout/AlternatingHexagons"/>
    <dgm:cxn modelId="{420148C2-158F-4A13-8AAC-FB7671FA50E4}" type="presOf" srcId="{D0980CDC-7D83-4140-A64E-5D2E5D7185A4}" destId="{D2398E50-52ED-4714-8ED7-82AE05ABAAEF}" srcOrd="0" destOrd="0" presId="urn:microsoft.com/office/officeart/2008/layout/AlternatingHexagons"/>
    <dgm:cxn modelId="{1505ECC4-7D7C-4CE4-B232-2A8636597ED9}" type="presOf" srcId="{0ED2EF46-B912-48F6-8CE5-3730309D35A0}" destId="{5E75B777-5305-452A-83E0-E6660CA690BA}" srcOrd="0" destOrd="0" presId="urn:microsoft.com/office/officeart/2008/layout/AlternatingHexagons"/>
    <dgm:cxn modelId="{B86432C9-E4B1-4F81-9966-5E99E4BAB2CE}" srcId="{8EFC7123-B09D-4457-AE32-AE82A0709A52}" destId="{547F0713-B726-415E-8A0D-F55082EF727B}" srcOrd="1" destOrd="0" parTransId="{4CE35DC4-A5A0-4263-A0FE-603294989FE7}" sibTransId="{1F9ED3FA-DD79-49E1-8600-7F0D7D32C988}"/>
    <dgm:cxn modelId="{DA33E5D0-EB78-43CF-8F63-B7B8FDD39B08}" type="presOf" srcId="{244A53E5-8274-4AD6-BC90-BFCD4AEB5476}" destId="{2797AF18-279B-41F9-A814-A1CAB9CD1295}" srcOrd="0" destOrd="0" presId="urn:microsoft.com/office/officeart/2008/layout/AlternatingHexagons"/>
    <dgm:cxn modelId="{ACDC9CE1-0C8D-4570-BB92-7029C39E019F}" type="presOf" srcId="{8EFC7123-B09D-4457-AE32-AE82A0709A52}" destId="{90A95E69-CC31-43D8-99CC-98AA6807ED41}" srcOrd="0" destOrd="0" presId="urn:microsoft.com/office/officeart/2008/layout/AlternatingHexagons"/>
    <dgm:cxn modelId="{525524E7-F20C-4F84-B1EF-C0D0B0780EE5}" srcId="{8EFC7123-B09D-4457-AE32-AE82A0709A52}" destId="{03284F7A-4F60-4EA9-BB0A-26A3594D71A4}" srcOrd="0" destOrd="0" parTransId="{F1A82D74-D3DD-4D4E-8FD3-DC3756A5C5DB}" sibTransId="{8123D95B-9FAE-4479-8F81-E2EB6AD66B45}"/>
    <dgm:cxn modelId="{6AE813ED-D6E8-4720-AF1C-FE2D0C831A5E}" type="presOf" srcId="{8C9C5179-B530-44F5-BDE2-C2D564B36EA2}" destId="{EFEFE5EC-5DD4-4C62-BAB9-FE223A3316EF}" srcOrd="0" destOrd="0" presId="urn:microsoft.com/office/officeart/2008/layout/AlternatingHexagons"/>
    <dgm:cxn modelId="{6FC20F44-F909-457F-8CEE-414BBCB67AE2}" type="presParOf" srcId="{90A95E69-CC31-43D8-99CC-98AA6807ED41}" destId="{64E7A170-2C70-4661-A412-51B7C419975C}" srcOrd="0" destOrd="0" presId="urn:microsoft.com/office/officeart/2008/layout/AlternatingHexagons"/>
    <dgm:cxn modelId="{8657BE9C-C9C6-496B-AAD0-D6C48F793B1F}" type="presParOf" srcId="{64E7A170-2C70-4661-A412-51B7C419975C}" destId="{EFD5E808-4C7A-49D8-BB2D-96CF4AB9EEDB}" srcOrd="0" destOrd="0" presId="urn:microsoft.com/office/officeart/2008/layout/AlternatingHexagons"/>
    <dgm:cxn modelId="{BF7B3AC7-F899-4F62-9D1A-CC72E1F9E26B}" type="presParOf" srcId="{64E7A170-2C70-4661-A412-51B7C419975C}" destId="{6C2623E9-CE35-49AA-98CC-4D41B6B4B81D}" srcOrd="1" destOrd="0" presId="urn:microsoft.com/office/officeart/2008/layout/AlternatingHexagons"/>
    <dgm:cxn modelId="{B29C74A9-1417-4B95-BA90-5A86AC847348}" type="presParOf" srcId="{64E7A170-2C70-4661-A412-51B7C419975C}" destId="{7C019F34-769F-4088-AEAD-EA4EFC1556D9}" srcOrd="2" destOrd="0" presId="urn:microsoft.com/office/officeart/2008/layout/AlternatingHexagons"/>
    <dgm:cxn modelId="{8F98B015-F4CC-4512-A352-FF7537678AA4}" type="presParOf" srcId="{64E7A170-2C70-4661-A412-51B7C419975C}" destId="{693C1B68-8650-4479-B466-204F3F946781}" srcOrd="3" destOrd="0" presId="urn:microsoft.com/office/officeart/2008/layout/AlternatingHexagons"/>
    <dgm:cxn modelId="{6F323C31-AD25-4836-B6D6-12E4CE7E3423}" type="presParOf" srcId="{64E7A170-2C70-4661-A412-51B7C419975C}" destId="{0BD2A201-497C-46B7-92FC-84242512F6D9}" srcOrd="4" destOrd="0" presId="urn:microsoft.com/office/officeart/2008/layout/AlternatingHexagons"/>
    <dgm:cxn modelId="{AB67AF2B-AE85-46F7-8661-8721F2102EFF}" type="presParOf" srcId="{90A95E69-CC31-43D8-99CC-98AA6807ED41}" destId="{8B6F0779-ECC0-4BBD-B37D-6DB188F4CED4}" srcOrd="1" destOrd="0" presId="urn:microsoft.com/office/officeart/2008/layout/AlternatingHexagons"/>
    <dgm:cxn modelId="{EDD4B81F-4055-4B7B-9E83-37ACC98FA885}" type="presParOf" srcId="{90A95E69-CC31-43D8-99CC-98AA6807ED41}" destId="{24F6662C-1176-4F70-8F3C-CB11822CD370}" srcOrd="2" destOrd="0" presId="urn:microsoft.com/office/officeart/2008/layout/AlternatingHexagons"/>
    <dgm:cxn modelId="{09A015DB-BF13-4A14-BFC1-6D6FB612A179}" type="presParOf" srcId="{24F6662C-1176-4F70-8F3C-CB11822CD370}" destId="{20784BB4-E09B-4529-A4A4-97C598D4A929}" srcOrd="0" destOrd="0" presId="urn:microsoft.com/office/officeart/2008/layout/AlternatingHexagons"/>
    <dgm:cxn modelId="{1873697A-55F5-4CCB-805B-7EE38A52B677}" type="presParOf" srcId="{24F6662C-1176-4F70-8F3C-CB11822CD370}" destId="{15D111D9-3F95-46DA-88D8-802FC2E02421}" srcOrd="1" destOrd="0" presId="urn:microsoft.com/office/officeart/2008/layout/AlternatingHexagons"/>
    <dgm:cxn modelId="{E9CA315C-26F8-4AE3-AE25-DED23C8EC24E}" type="presParOf" srcId="{24F6662C-1176-4F70-8F3C-CB11822CD370}" destId="{0DDA7974-E8B2-4781-B8B7-3733E85E087D}" srcOrd="2" destOrd="0" presId="urn:microsoft.com/office/officeart/2008/layout/AlternatingHexagons"/>
    <dgm:cxn modelId="{CA58552B-8769-43D1-876A-646530517A56}" type="presParOf" srcId="{24F6662C-1176-4F70-8F3C-CB11822CD370}" destId="{8343BC62-1979-4041-A8C9-9CA75FA5DEEE}" srcOrd="3" destOrd="0" presId="urn:microsoft.com/office/officeart/2008/layout/AlternatingHexagons"/>
    <dgm:cxn modelId="{F11D00BB-AD73-4A83-9079-583F3185303C}" type="presParOf" srcId="{24F6662C-1176-4F70-8F3C-CB11822CD370}" destId="{174BC468-0D8D-4E89-ADE3-29986E4DD06D}" srcOrd="4" destOrd="0" presId="urn:microsoft.com/office/officeart/2008/layout/AlternatingHexagons"/>
    <dgm:cxn modelId="{B469DB05-7988-418F-A2F3-E3EB281F7101}" type="presParOf" srcId="{90A95E69-CC31-43D8-99CC-98AA6807ED41}" destId="{C887FD55-EF9F-4EAB-B518-3BE6CD1E7299}" srcOrd="3" destOrd="0" presId="urn:microsoft.com/office/officeart/2008/layout/AlternatingHexagons"/>
    <dgm:cxn modelId="{11899D7B-6B7E-4E4F-8AB1-33F48492BBD0}" type="presParOf" srcId="{90A95E69-CC31-43D8-99CC-98AA6807ED41}" destId="{88D53209-809C-4E0B-B41F-C600475489D5}" srcOrd="4" destOrd="0" presId="urn:microsoft.com/office/officeart/2008/layout/AlternatingHexagons"/>
    <dgm:cxn modelId="{B3703A12-E683-4B26-8939-7F28202E0819}" type="presParOf" srcId="{88D53209-809C-4E0B-B41F-C600475489D5}" destId="{9F14AF7D-1B2F-48FD-B55B-FA237EC90997}" srcOrd="0" destOrd="0" presId="urn:microsoft.com/office/officeart/2008/layout/AlternatingHexagons"/>
    <dgm:cxn modelId="{F3668F85-B280-4728-B385-0B8F04B4ED60}" type="presParOf" srcId="{88D53209-809C-4E0B-B41F-C600475489D5}" destId="{B7E09E07-931D-4FBE-BF98-00772D157897}" srcOrd="1" destOrd="0" presId="urn:microsoft.com/office/officeart/2008/layout/AlternatingHexagons"/>
    <dgm:cxn modelId="{22D2C619-5F37-4C02-AE2D-95DA3FFD1A2E}" type="presParOf" srcId="{88D53209-809C-4E0B-B41F-C600475489D5}" destId="{6A416320-5688-4BD5-9327-092BB3537922}" srcOrd="2" destOrd="0" presId="urn:microsoft.com/office/officeart/2008/layout/AlternatingHexagons"/>
    <dgm:cxn modelId="{98B292CD-4DB6-4647-9406-BDD6C7C1444F}" type="presParOf" srcId="{88D53209-809C-4E0B-B41F-C600475489D5}" destId="{08E84C43-31EA-4717-BD57-FC36E59AE4ED}" srcOrd="3" destOrd="0" presId="urn:microsoft.com/office/officeart/2008/layout/AlternatingHexagons"/>
    <dgm:cxn modelId="{E54DE4E0-A285-4817-BEF4-8F0ED4829CC2}" type="presParOf" srcId="{88D53209-809C-4E0B-B41F-C600475489D5}" destId="{EFEFE5EC-5DD4-4C62-BAB9-FE223A3316EF}" srcOrd="4" destOrd="0" presId="urn:microsoft.com/office/officeart/2008/layout/AlternatingHexagons"/>
    <dgm:cxn modelId="{46708BD6-214D-42EE-B4EB-BD220F5AED47}" type="presParOf" srcId="{90A95E69-CC31-43D8-99CC-98AA6807ED41}" destId="{549A4952-9296-4A3C-9D73-09CE787AFB15}" srcOrd="5" destOrd="0" presId="urn:microsoft.com/office/officeart/2008/layout/AlternatingHexagons"/>
    <dgm:cxn modelId="{A3B99AD7-125F-4246-A5A1-74E9315F66DF}" type="presParOf" srcId="{90A95E69-CC31-43D8-99CC-98AA6807ED41}" destId="{1E19AFBA-3FBD-484D-80BD-A774BBE87C6A}" srcOrd="6" destOrd="0" presId="urn:microsoft.com/office/officeart/2008/layout/AlternatingHexagons"/>
    <dgm:cxn modelId="{AFB91352-A90C-4493-8ACC-6853B07DE9FB}" type="presParOf" srcId="{1E19AFBA-3FBD-484D-80BD-A774BBE87C6A}" destId="{D2398E50-52ED-4714-8ED7-82AE05ABAAEF}" srcOrd="0" destOrd="0" presId="urn:microsoft.com/office/officeart/2008/layout/AlternatingHexagons"/>
    <dgm:cxn modelId="{2FC50E7B-495F-4F3F-B378-F566308209BB}" type="presParOf" srcId="{1E19AFBA-3FBD-484D-80BD-A774BBE87C6A}" destId="{3CB0391A-F47D-42FB-8133-D40D741ADD0D}" srcOrd="1" destOrd="0" presId="urn:microsoft.com/office/officeart/2008/layout/AlternatingHexagons"/>
    <dgm:cxn modelId="{9CF36D65-A688-4EAF-B225-373CC8B4623D}" type="presParOf" srcId="{1E19AFBA-3FBD-484D-80BD-A774BBE87C6A}" destId="{0777094C-C3C0-46D7-B656-482F02D10126}" srcOrd="2" destOrd="0" presId="urn:microsoft.com/office/officeart/2008/layout/AlternatingHexagons"/>
    <dgm:cxn modelId="{B2E7C060-9A9E-474B-A7C7-4314E87EF36F}" type="presParOf" srcId="{1E19AFBA-3FBD-484D-80BD-A774BBE87C6A}" destId="{9AB9ABDF-AF16-45FB-B1DC-0B1B84CC9F0F}" srcOrd="3" destOrd="0" presId="urn:microsoft.com/office/officeart/2008/layout/AlternatingHexagons"/>
    <dgm:cxn modelId="{48E39D6C-D844-4D5B-9784-4A7412BEF654}" type="presParOf" srcId="{1E19AFBA-3FBD-484D-80BD-A774BBE87C6A}" destId="{2F559026-C34C-4EE1-A399-7BD949C45134}" srcOrd="4" destOrd="0" presId="urn:microsoft.com/office/officeart/2008/layout/AlternatingHexagons"/>
    <dgm:cxn modelId="{18DA523D-6940-478B-B00F-359EAFF3DC71}" type="presParOf" srcId="{90A95E69-CC31-43D8-99CC-98AA6807ED41}" destId="{1EE3CE78-111B-4A2C-B8E0-895E9EEC60F3}" srcOrd="7" destOrd="0" presId="urn:microsoft.com/office/officeart/2008/layout/AlternatingHexagons"/>
    <dgm:cxn modelId="{F5635E6B-276F-45AD-B201-87F448A794CC}" type="presParOf" srcId="{90A95E69-CC31-43D8-99CC-98AA6807ED41}" destId="{1279AC55-672A-4519-9FE2-091E7ABB79FA}" srcOrd="8" destOrd="0" presId="urn:microsoft.com/office/officeart/2008/layout/AlternatingHexagons"/>
    <dgm:cxn modelId="{4290B442-04DE-4C1C-8D91-A198E73252B9}" type="presParOf" srcId="{1279AC55-672A-4519-9FE2-091E7ABB79FA}" destId="{2797AF18-279B-41F9-A814-A1CAB9CD1295}" srcOrd="0" destOrd="0" presId="urn:microsoft.com/office/officeart/2008/layout/AlternatingHexagons"/>
    <dgm:cxn modelId="{547CDA7E-299A-4572-9B10-D5569DB485BE}" type="presParOf" srcId="{1279AC55-672A-4519-9FE2-091E7ABB79FA}" destId="{A352A601-4325-4DF4-A923-9BC9C4D937A5}" srcOrd="1" destOrd="0" presId="urn:microsoft.com/office/officeart/2008/layout/AlternatingHexagons"/>
    <dgm:cxn modelId="{4968FEB3-C4F8-4837-A76D-87BF1FD544DA}" type="presParOf" srcId="{1279AC55-672A-4519-9FE2-091E7ABB79FA}" destId="{E84118E7-6D27-4B06-8DCD-2AC68F556E63}" srcOrd="2" destOrd="0" presId="urn:microsoft.com/office/officeart/2008/layout/AlternatingHexagons"/>
    <dgm:cxn modelId="{52D9EB8F-50B2-4CE4-9E0C-7E783F57B896}" type="presParOf" srcId="{1279AC55-672A-4519-9FE2-091E7ABB79FA}" destId="{FA97CBB0-658D-406C-A577-97FBFBBCDCBB}" srcOrd="3" destOrd="0" presId="urn:microsoft.com/office/officeart/2008/layout/AlternatingHexagons"/>
    <dgm:cxn modelId="{3F477518-4D8F-4CAC-BBE4-F5801FDE931F}" type="presParOf" srcId="{1279AC55-672A-4519-9FE2-091E7ABB79FA}" destId="{8F61CC76-927B-44E4-BF84-E11E417BD0C8}" srcOrd="4" destOrd="0" presId="urn:microsoft.com/office/officeart/2008/layout/AlternatingHexagons"/>
    <dgm:cxn modelId="{083EF95A-1A9D-4BAE-8437-737877568F9B}" type="presParOf" srcId="{90A95E69-CC31-43D8-99CC-98AA6807ED41}" destId="{B1BDEDA1-B5AE-4137-BBF1-AAAC7C069E87}" srcOrd="9" destOrd="0" presId="urn:microsoft.com/office/officeart/2008/layout/AlternatingHexagons"/>
    <dgm:cxn modelId="{D4EDB7E4-CBD9-4C41-8769-9C43207A5033}" type="presParOf" srcId="{90A95E69-CC31-43D8-99CC-98AA6807ED41}" destId="{823AE710-A586-4607-BA21-09389EE90C45}" srcOrd="10" destOrd="0" presId="urn:microsoft.com/office/officeart/2008/layout/AlternatingHexagons"/>
    <dgm:cxn modelId="{049F365B-F4E4-47E5-B433-3BB335B8EB4C}" type="presParOf" srcId="{823AE710-A586-4607-BA21-09389EE90C45}" destId="{71B436DF-0D07-49DD-9213-8CA0F0EDB34F}" srcOrd="0" destOrd="0" presId="urn:microsoft.com/office/officeart/2008/layout/AlternatingHexagons"/>
    <dgm:cxn modelId="{60B80FA9-E0FA-4A81-BA1D-BFF0104B185F}" type="presParOf" srcId="{823AE710-A586-4607-BA21-09389EE90C45}" destId="{97DF264E-7180-4E41-ACF5-53F943325AA9}" srcOrd="1" destOrd="0" presId="urn:microsoft.com/office/officeart/2008/layout/AlternatingHexagons"/>
    <dgm:cxn modelId="{BDDB2E2E-5F89-490B-8D9F-DFCB8D7EA776}" type="presParOf" srcId="{823AE710-A586-4607-BA21-09389EE90C45}" destId="{76A0278B-1CC6-49D4-9F2E-CABC30A88878}" srcOrd="2" destOrd="0" presId="urn:microsoft.com/office/officeart/2008/layout/AlternatingHexagons"/>
    <dgm:cxn modelId="{278E4450-3328-4C90-B81B-2E84D930E2C0}" type="presParOf" srcId="{823AE710-A586-4607-BA21-09389EE90C45}" destId="{A3960314-8646-4729-8875-A84BE4006EC9}" srcOrd="3" destOrd="0" presId="urn:microsoft.com/office/officeart/2008/layout/AlternatingHexagons"/>
    <dgm:cxn modelId="{D5D642C7-EC1D-4908-B015-B520E65C51C3}" type="presParOf" srcId="{823AE710-A586-4607-BA21-09389EE90C45}" destId="{97710B8E-8A43-4172-A916-DC18DB8C83FF}" srcOrd="4" destOrd="0" presId="urn:microsoft.com/office/officeart/2008/layout/AlternatingHexagons"/>
    <dgm:cxn modelId="{2693EB87-3568-4561-9106-C8076D140CB8}" type="presParOf" srcId="{90A95E69-CC31-43D8-99CC-98AA6807ED41}" destId="{783DCB58-2281-41A0-8583-C67424CF698D}" srcOrd="11" destOrd="0" presId="urn:microsoft.com/office/officeart/2008/layout/AlternatingHexagons"/>
    <dgm:cxn modelId="{178CA14D-AD1C-4131-8C41-0CD41B880392}" type="presParOf" srcId="{90A95E69-CC31-43D8-99CC-98AA6807ED41}" destId="{B80A8EC5-C528-4F59-B364-77F4CB540D0B}" srcOrd="12" destOrd="0" presId="urn:microsoft.com/office/officeart/2008/layout/AlternatingHexagons"/>
    <dgm:cxn modelId="{2A3199E9-5B1F-426E-880F-9D4B4BF11081}" type="presParOf" srcId="{B80A8EC5-C528-4F59-B364-77F4CB540D0B}" destId="{B85A3E49-EE83-4C4F-916B-C1D04CFD5077}" srcOrd="0" destOrd="0" presId="urn:microsoft.com/office/officeart/2008/layout/AlternatingHexagons"/>
    <dgm:cxn modelId="{9E0B0232-FE62-4CAB-B211-F74B6586B8A1}" type="presParOf" srcId="{B80A8EC5-C528-4F59-B364-77F4CB540D0B}" destId="{B995D883-77F4-4042-8DC4-6A3F737585EC}" srcOrd="1" destOrd="0" presId="urn:microsoft.com/office/officeart/2008/layout/AlternatingHexagons"/>
    <dgm:cxn modelId="{740F43D0-5C09-435B-B13B-6C7D5091C685}" type="presParOf" srcId="{B80A8EC5-C528-4F59-B364-77F4CB540D0B}" destId="{8ADC26F0-266F-4C20-A56B-09CDF5B40C34}" srcOrd="2" destOrd="0" presId="urn:microsoft.com/office/officeart/2008/layout/AlternatingHexagons"/>
    <dgm:cxn modelId="{A13F35B0-5687-496E-B75D-12FF8DA2683A}" type="presParOf" srcId="{B80A8EC5-C528-4F59-B364-77F4CB540D0B}" destId="{96990290-75D8-4DC2-A97B-AB024473AEA7}" srcOrd="3" destOrd="0" presId="urn:microsoft.com/office/officeart/2008/layout/AlternatingHexagons"/>
    <dgm:cxn modelId="{6A88A6D7-F895-4E66-99D1-A8EA2521AF56}" type="presParOf" srcId="{B80A8EC5-C528-4F59-B364-77F4CB540D0B}" destId="{EA0BF5E2-2777-4F42-BE7D-E6FD76524AA0}" srcOrd="4" destOrd="0" presId="urn:microsoft.com/office/officeart/2008/layout/AlternatingHexagons"/>
    <dgm:cxn modelId="{06FFC48E-B484-4214-82C2-66224473E28A}" type="presParOf" srcId="{90A95E69-CC31-43D8-99CC-98AA6807ED41}" destId="{B4FB7698-55A9-4FFE-9127-368DA6759620}" srcOrd="13" destOrd="0" presId="urn:microsoft.com/office/officeart/2008/layout/AlternatingHexagons"/>
    <dgm:cxn modelId="{5C168658-9A21-43B2-82BE-E5BBC288E230}" type="presParOf" srcId="{90A95E69-CC31-43D8-99CC-98AA6807ED41}" destId="{594443EB-9705-4A5C-80E6-76BF4A0E2040}" srcOrd="14" destOrd="0" presId="urn:microsoft.com/office/officeart/2008/layout/AlternatingHexagons"/>
    <dgm:cxn modelId="{858A673E-BE15-45DC-8A96-BCB0113F69BC}" type="presParOf" srcId="{594443EB-9705-4A5C-80E6-76BF4A0E2040}" destId="{78DE34AF-FAC6-4CDE-89D7-1A8C6D0F2C4D}" srcOrd="0" destOrd="0" presId="urn:microsoft.com/office/officeart/2008/layout/AlternatingHexagons"/>
    <dgm:cxn modelId="{1F7DAC55-F5CD-4A31-8C47-9FE56F104AEE}" type="presParOf" srcId="{594443EB-9705-4A5C-80E6-76BF4A0E2040}" destId="{5D909F3F-D46B-4D82-B084-AE0A80F98D38}" srcOrd="1" destOrd="0" presId="urn:microsoft.com/office/officeart/2008/layout/AlternatingHexagons"/>
    <dgm:cxn modelId="{CB111BBA-C519-4075-93DB-0E87FAC0BBCC}" type="presParOf" srcId="{594443EB-9705-4A5C-80E6-76BF4A0E2040}" destId="{426AD556-A2E5-4988-9432-93EC820F2E9A}" srcOrd="2" destOrd="0" presId="urn:microsoft.com/office/officeart/2008/layout/AlternatingHexagons"/>
    <dgm:cxn modelId="{2D9CB64E-29C7-40B6-BE97-6096EFF8327B}" type="presParOf" srcId="{594443EB-9705-4A5C-80E6-76BF4A0E2040}" destId="{E64E3441-A911-421F-9EF8-755C2BE44700}" srcOrd="3" destOrd="0" presId="urn:microsoft.com/office/officeart/2008/layout/AlternatingHexagons"/>
    <dgm:cxn modelId="{4D2DAB96-E039-4021-9CCB-ED1227AA42AC}" type="presParOf" srcId="{594443EB-9705-4A5C-80E6-76BF4A0E2040}" destId="{E88CAE85-27F3-4ADF-8FEE-1AB84049CDF6}" srcOrd="4" destOrd="0" presId="urn:microsoft.com/office/officeart/2008/layout/AlternatingHexagons"/>
    <dgm:cxn modelId="{D54B4EC3-ED08-4490-A0E7-64F0DBACD158}" type="presParOf" srcId="{90A95E69-CC31-43D8-99CC-98AA6807ED41}" destId="{CD5433D9-A4C7-403C-8E2F-9D13797202E4}" srcOrd="15" destOrd="0" presId="urn:microsoft.com/office/officeart/2008/layout/AlternatingHexagons"/>
    <dgm:cxn modelId="{6B6A90CD-E4C5-46AC-9F26-D6495BA0BCB3}" type="presParOf" srcId="{90A95E69-CC31-43D8-99CC-98AA6807ED41}" destId="{85FF8159-E826-4967-B79F-F76F7EB45AC6}" srcOrd="16" destOrd="0" presId="urn:microsoft.com/office/officeart/2008/layout/AlternatingHexagons"/>
    <dgm:cxn modelId="{115F05D1-0E93-4326-838A-7B43458096FD}" type="presParOf" srcId="{85FF8159-E826-4967-B79F-F76F7EB45AC6}" destId="{5E75B777-5305-452A-83E0-E6660CA690BA}" srcOrd="0" destOrd="0" presId="urn:microsoft.com/office/officeart/2008/layout/AlternatingHexagons"/>
    <dgm:cxn modelId="{924F7419-A932-4E39-A11E-5A2920406AD8}" type="presParOf" srcId="{85FF8159-E826-4967-B79F-F76F7EB45AC6}" destId="{B5C4A3D4-8274-4FEE-871A-6B0B0F3C1902}" srcOrd="1" destOrd="0" presId="urn:microsoft.com/office/officeart/2008/layout/AlternatingHexagons"/>
    <dgm:cxn modelId="{FB25F449-A8AC-4FE7-9234-98C7AABBF078}" type="presParOf" srcId="{85FF8159-E826-4967-B79F-F76F7EB45AC6}" destId="{157B21DB-A6E9-48EC-B76C-62F6301ADB8F}" srcOrd="2" destOrd="0" presId="urn:microsoft.com/office/officeart/2008/layout/AlternatingHexagons"/>
    <dgm:cxn modelId="{AC5E731E-AF10-4BFE-BD0B-87F058B07B28}" type="presParOf" srcId="{85FF8159-E826-4967-B79F-F76F7EB45AC6}" destId="{A1F06944-A38B-4663-9B40-C03F66AEA647}" srcOrd="3" destOrd="0" presId="urn:microsoft.com/office/officeart/2008/layout/AlternatingHexagons"/>
    <dgm:cxn modelId="{B7E5C66A-3D2E-44F1-A213-DC1C8783B442}" type="presParOf" srcId="{85FF8159-E826-4967-B79F-F76F7EB45AC6}" destId="{88734B7C-5543-4CD6-8A1D-89F7C51FF441}" srcOrd="4" destOrd="0" presId="urn:microsoft.com/office/officeart/2008/layout/AlternatingHexagons"/>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D5E808-4C7A-49D8-BB2D-96CF4AB9EEDB}">
      <dsp:nvSpPr>
        <dsp:cNvPr id="0" name=""/>
        <dsp:cNvSpPr/>
      </dsp:nvSpPr>
      <dsp:spPr>
        <a:xfrm rot="5400000">
          <a:off x="1605151" y="50208"/>
          <a:ext cx="722988" cy="629000"/>
        </a:xfrm>
        <a:prstGeom prst="hexagon">
          <a:avLst>
            <a:gd name="adj" fmla="val 25000"/>
            <a:gd name="vf" fmla="val 115470"/>
          </a:avLst>
        </a:prstGeom>
        <a:solidFill>
          <a:srgbClr val="023F8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endParaRPr lang="en-US" sz="1100" kern="1200" dirty="0">
            <a:noFill/>
          </a:endParaRPr>
        </a:p>
      </dsp:txBody>
      <dsp:txXfrm rot="-5400000">
        <a:off x="1750164" y="115880"/>
        <a:ext cx="432962" cy="497656"/>
      </dsp:txXfrm>
    </dsp:sp>
    <dsp:sp modelId="{6C2623E9-CE35-49AA-98CC-4D41B6B4B81D}">
      <dsp:nvSpPr>
        <dsp:cNvPr id="0" name=""/>
        <dsp:cNvSpPr/>
      </dsp:nvSpPr>
      <dsp:spPr>
        <a:xfrm>
          <a:off x="2300232" y="147811"/>
          <a:ext cx="806855" cy="433793"/>
        </a:xfrm>
        <a:prstGeom prst="rect">
          <a:avLst/>
        </a:prstGeom>
        <a:noFill/>
        <a:ln>
          <a:noFill/>
        </a:ln>
        <a:effectLst/>
      </dsp:spPr>
      <dsp:style>
        <a:lnRef idx="0">
          <a:scrgbClr r="0" g="0" b="0"/>
        </a:lnRef>
        <a:fillRef idx="0">
          <a:scrgbClr r="0" g="0" b="0"/>
        </a:fillRef>
        <a:effectRef idx="0">
          <a:scrgbClr r="0" g="0" b="0"/>
        </a:effectRef>
        <a:fontRef idx="minor"/>
      </dsp:style>
    </dsp:sp>
    <dsp:sp modelId="{0BD2A201-497C-46B7-92FC-84242512F6D9}">
      <dsp:nvSpPr>
        <dsp:cNvPr id="0" name=""/>
        <dsp:cNvSpPr/>
      </dsp:nvSpPr>
      <dsp:spPr>
        <a:xfrm rot="5400000">
          <a:off x="925831" y="50208"/>
          <a:ext cx="722988" cy="629000"/>
        </a:xfrm>
        <a:prstGeom prst="hexagon">
          <a:avLst>
            <a:gd name="adj" fmla="val 25000"/>
            <a:gd name="vf" fmla="val 115470"/>
          </a:avLst>
        </a:prstGeom>
        <a:solidFill>
          <a:srgbClr val="007DC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endParaRPr lang="en-US" sz="3500" kern="1200" dirty="0"/>
        </a:p>
      </dsp:txBody>
      <dsp:txXfrm rot="-5400000">
        <a:off x="1070844" y="115880"/>
        <a:ext cx="432962" cy="497656"/>
      </dsp:txXfrm>
    </dsp:sp>
    <dsp:sp modelId="{20784BB4-E09B-4529-A4A4-97C598D4A929}">
      <dsp:nvSpPr>
        <dsp:cNvPr id="0" name=""/>
        <dsp:cNvSpPr/>
      </dsp:nvSpPr>
      <dsp:spPr>
        <a:xfrm rot="5400000">
          <a:off x="1264189" y="663881"/>
          <a:ext cx="722988" cy="629000"/>
        </a:xfrm>
        <a:prstGeom prst="hexagon">
          <a:avLst>
            <a:gd name="adj" fmla="val 25000"/>
            <a:gd name="vf" fmla="val 115470"/>
          </a:avLst>
        </a:prstGeom>
        <a:solidFill>
          <a:srgbClr val="023F8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endParaRPr lang="en-US" sz="1100" kern="1200" dirty="0">
            <a:noFill/>
          </a:endParaRPr>
        </a:p>
      </dsp:txBody>
      <dsp:txXfrm rot="-5400000">
        <a:off x="1409202" y="729553"/>
        <a:ext cx="432962" cy="497656"/>
      </dsp:txXfrm>
    </dsp:sp>
    <dsp:sp modelId="{15D111D9-3F95-46DA-88D8-802FC2E02421}">
      <dsp:nvSpPr>
        <dsp:cNvPr id="0" name=""/>
        <dsp:cNvSpPr/>
      </dsp:nvSpPr>
      <dsp:spPr>
        <a:xfrm>
          <a:off x="504328" y="761484"/>
          <a:ext cx="780827" cy="433793"/>
        </a:xfrm>
        <a:prstGeom prst="rect">
          <a:avLst/>
        </a:prstGeom>
        <a:noFill/>
        <a:ln>
          <a:noFill/>
        </a:ln>
        <a:effectLst/>
      </dsp:spPr>
      <dsp:style>
        <a:lnRef idx="0">
          <a:scrgbClr r="0" g="0" b="0"/>
        </a:lnRef>
        <a:fillRef idx="0">
          <a:scrgbClr r="0" g="0" b="0"/>
        </a:fillRef>
        <a:effectRef idx="0">
          <a:scrgbClr r="0" g="0" b="0"/>
        </a:effectRef>
        <a:fontRef idx="minor"/>
      </dsp:style>
    </dsp:sp>
    <dsp:sp modelId="{174BC468-0D8D-4E89-ADE3-29986E4DD06D}">
      <dsp:nvSpPr>
        <dsp:cNvPr id="0" name=""/>
        <dsp:cNvSpPr/>
      </dsp:nvSpPr>
      <dsp:spPr>
        <a:xfrm rot="5400000">
          <a:off x="1943510" y="663881"/>
          <a:ext cx="722988" cy="629000"/>
        </a:xfrm>
        <a:prstGeom prst="hexagon">
          <a:avLst>
            <a:gd name="adj" fmla="val 25000"/>
            <a:gd name="vf" fmla="val 115470"/>
          </a:avLst>
        </a:prstGeom>
        <a:gradFill rotWithShape="0">
          <a:gsLst>
            <a:gs pos="0">
              <a:srgbClr val="023F88"/>
            </a:gs>
            <a:gs pos="100000">
              <a:srgbClr val="007DC5"/>
            </a:gs>
          </a:gsLst>
          <a:lin ang="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endParaRPr lang="en-US" sz="3500" kern="1200" dirty="0"/>
        </a:p>
      </dsp:txBody>
      <dsp:txXfrm rot="-5400000">
        <a:off x="2088523" y="729553"/>
        <a:ext cx="432962" cy="497656"/>
      </dsp:txXfrm>
    </dsp:sp>
    <dsp:sp modelId="{9F14AF7D-1B2F-48FD-B55B-FA237EC90997}">
      <dsp:nvSpPr>
        <dsp:cNvPr id="0" name=""/>
        <dsp:cNvSpPr/>
      </dsp:nvSpPr>
      <dsp:spPr>
        <a:xfrm rot="5400000">
          <a:off x="1605151" y="1277554"/>
          <a:ext cx="722988" cy="629000"/>
        </a:xfrm>
        <a:prstGeom prst="hexagon">
          <a:avLst>
            <a:gd name="adj" fmla="val 25000"/>
            <a:gd name="vf" fmla="val 115470"/>
          </a:avLst>
        </a:prstGeom>
        <a:solidFill>
          <a:srgbClr val="023F8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endParaRPr lang="en-US" sz="1100" kern="1200" dirty="0">
            <a:noFill/>
          </a:endParaRPr>
        </a:p>
      </dsp:txBody>
      <dsp:txXfrm rot="-5400000">
        <a:off x="1750164" y="1343226"/>
        <a:ext cx="432962" cy="497656"/>
      </dsp:txXfrm>
    </dsp:sp>
    <dsp:sp modelId="{B7E09E07-931D-4FBE-BF98-00772D157897}">
      <dsp:nvSpPr>
        <dsp:cNvPr id="0" name=""/>
        <dsp:cNvSpPr/>
      </dsp:nvSpPr>
      <dsp:spPr>
        <a:xfrm>
          <a:off x="2300232" y="1375157"/>
          <a:ext cx="806855" cy="433793"/>
        </a:xfrm>
        <a:prstGeom prst="rect">
          <a:avLst/>
        </a:prstGeom>
        <a:noFill/>
        <a:ln>
          <a:noFill/>
        </a:ln>
        <a:effectLst/>
      </dsp:spPr>
      <dsp:style>
        <a:lnRef idx="0">
          <a:scrgbClr r="0" g="0" b="0"/>
        </a:lnRef>
        <a:fillRef idx="0">
          <a:scrgbClr r="0" g="0" b="0"/>
        </a:fillRef>
        <a:effectRef idx="0">
          <a:scrgbClr r="0" g="0" b="0"/>
        </a:effectRef>
        <a:fontRef idx="minor"/>
      </dsp:style>
    </dsp:sp>
    <dsp:sp modelId="{EFEFE5EC-5DD4-4C62-BAB9-FE223A3316EF}">
      <dsp:nvSpPr>
        <dsp:cNvPr id="0" name=""/>
        <dsp:cNvSpPr/>
      </dsp:nvSpPr>
      <dsp:spPr>
        <a:xfrm rot="5400000">
          <a:off x="925831" y="1277554"/>
          <a:ext cx="722988" cy="629000"/>
        </a:xfrm>
        <a:prstGeom prst="hexagon">
          <a:avLst>
            <a:gd name="adj" fmla="val 25000"/>
            <a:gd name="vf" fmla="val 115470"/>
          </a:avLst>
        </a:prstGeom>
        <a:solidFill>
          <a:srgbClr val="007DC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endParaRPr lang="en-US" sz="3500" kern="1200" dirty="0"/>
        </a:p>
      </dsp:txBody>
      <dsp:txXfrm rot="-5400000">
        <a:off x="1070844" y="1343226"/>
        <a:ext cx="432962" cy="497656"/>
      </dsp:txXfrm>
    </dsp:sp>
    <dsp:sp modelId="{D2398E50-52ED-4714-8ED7-82AE05ABAAEF}">
      <dsp:nvSpPr>
        <dsp:cNvPr id="0" name=""/>
        <dsp:cNvSpPr/>
      </dsp:nvSpPr>
      <dsp:spPr>
        <a:xfrm rot="5400000">
          <a:off x="1264189" y="1891227"/>
          <a:ext cx="722988" cy="629000"/>
        </a:xfrm>
        <a:prstGeom prst="hexagon">
          <a:avLst>
            <a:gd name="adj" fmla="val 25000"/>
            <a:gd name="vf" fmla="val 115470"/>
          </a:avLst>
        </a:prstGeom>
        <a:solidFill>
          <a:srgbClr val="023F8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endParaRPr lang="en-US" sz="1100" kern="1200" dirty="0">
            <a:noFill/>
          </a:endParaRPr>
        </a:p>
      </dsp:txBody>
      <dsp:txXfrm rot="-5400000">
        <a:off x="1409202" y="1956899"/>
        <a:ext cx="432962" cy="497656"/>
      </dsp:txXfrm>
    </dsp:sp>
    <dsp:sp modelId="{3CB0391A-F47D-42FB-8133-D40D741ADD0D}">
      <dsp:nvSpPr>
        <dsp:cNvPr id="0" name=""/>
        <dsp:cNvSpPr/>
      </dsp:nvSpPr>
      <dsp:spPr>
        <a:xfrm>
          <a:off x="504328" y="1988830"/>
          <a:ext cx="780827" cy="433793"/>
        </a:xfrm>
        <a:prstGeom prst="rect">
          <a:avLst/>
        </a:prstGeom>
        <a:noFill/>
        <a:ln>
          <a:noFill/>
        </a:ln>
        <a:effectLst/>
      </dsp:spPr>
      <dsp:style>
        <a:lnRef idx="0">
          <a:scrgbClr r="0" g="0" b="0"/>
        </a:lnRef>
        <a:fillRef idx="0">
          <a:scrgbClr r="0" g="0" b="0"/>
        </a:fillRef>
        <a:effectRef idx="0">
          <a:scrgbClr r="0" g="0" b="0"/>
        </a:effectRef>
        <a:fontRef idx="minor"/>
      </dsp:style>
    </dsp:sp>
    <dsp:sp modelId="{2F559026-C34C-4EE1-A399-7BD949C45134}">
      <dsp:nvSpPr>
        <dsp:cNvPr id="0" name=""/>
        <dsp:cNvSpPr/>
      </dsp:nvSpPr>
      <dsp:spPr>
        <a:xfrm rot="5400000">
          <a:off x="1943510" y="1891227"/>
          <a:ext cx="722988" cy="629000"/>
        </a:xfrm>
        <a:prstGeom prst="hexagon">
          <a:avLst>
            <a:gd name="adj" fmla="val 25000"/>
            <a:gd name="vf" fmla="val 115470"/>
          </a:avLst>
        </a:prstGeom>
        <a:gradFill rotWithShape="0">
          <a:gsLst>
            <a:gs pos="0">
              <a:srgbClr val="023F88"/>
            </a:gs>
            <a:gs pos="100000">
              <a:srgbClr val="007DC5"/>
            </a:gs>
          </a:gsLst>
          <a:lin ang="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endParaRPr lang="en-US" sz="3500" kern="1200" dirty="0">
            <a:noFill/>
          </a:endParaRPr>
        </a:p>
      </dsp:txBody>
      <dsp:txXfrm rot="-5400000">
        <a:off x="2088523" y="1956899"/>
        <a:ext cx="432962" cy="497656"/>
      </dsp:txXfrm>
    </dsp:sp>
    <dsp:sp modelId="{2797AF18-279B-41F9-A814-A1CAB9CD1295}">
      <dsp:nvSpPr>
        <dsp:cNvPr id="0" name=""/>
        <dsp:cNvSpPr/>
      </dsp:nvSpPr>
      <dsp:spPr>
        <a:xfrm rot="5400000">
          <a:off x="1605151" y="2504899"/>
          <a:ext cx="722988" cy="629000"/>
        </a:xfrm>
        <a:prstGeom prst="hexagon">
          <a:avLst>
            <a:gd name="adj" fmla="val 25000"/>
            <a:gd name="vf" fmla="val 115470"/>
          </a:avLst>
        </a:prstGeom>
        <a:solidFill>
          <a:srgbClr val="023F8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endParaRPr lang="en-US" sz="1100" kern="1200" dirty="0">
            <a:noFill/>
          </a:endParaRPr>
        </a:p>
      </dsp:txBody>
      <dsp:txXfrm rot="-5400000">
        <a:off x="1750164" y="2570571"/>
        <a:ext cx="432962" cy="497656"/>
      </dsp:txXfrm>
    </dsp:sp>
    <dsp:sp modelId="{A352A601-4325-4DF4-A923-9BC9C4D937A5}">
      <dsp:nvSpPr>
        <dsp:cNvPr id="0" name=""/>
        <dsp:cNvSpPr/>
      </dsp:nvSpPr>
      <dsp:spPr>
        <a:xfrm>
          <a:off x="2300232" y="2602503"/>
          <a:ext cx="806855" cy="433793"/>
        </a:xfrm>
        <a:prstGeom prst="rect">
          <a:avLst/>
        </a:prstGeom>
        <a:noFill/>
        <a:ln>
          <a:noFill/>
        </a:ln>
        <a:effectLst/>
      </dsp:spPr>
      <dsp:style>
        <a:lnRef idx="0">
          <a:scrgbClr r="0" g="0" b="0"/>
        </a:lnRef>
        <a:fillRef idx="0">
          <a:scrgbClr r="0" g="0" b="0"/>
        </a:fillRef>
        <a:effectRef idx="0">
          <a:scrgbClr r="0" g="0" b="0"/>
        </a:effectRef>
        <a:fontRef idx="minor"/>
      </dsp:style>
    </dsp:sp>
    <dsp:sp modelId="{8F61CC76-927B-44E4-BF84-E11E417BD0C8}">
      <dsp:nvSpPr>
        <dsp:cNvPr id="0" name=""/>
        <dsp:cNvSpPr/>
      </dsp:nvSpPr>
      <dsp:spPr>
        <a:xfrm rot="5400000">
          <a:off x="925831" y="2504899"/>
          <a:ext cx="722988" cy="629000"/>
        </a:xfrm>
        <a:prstGeom prst="hexagon">
          <a:avLst>
            <a:gd name="adj" fmla="val 25000"/>
            <a:gd name="vf" fmla="val 115470"/>
          </a:avLst>
        </a:prstGeom>
        <a:solidFill>
          <a:srgbClr val="007DC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endParaRPr lang="en-US" sz="3500" kern="1200" dirty="0"/>
        </a:p>
      </dsp:txBody>
      <dsp:txXfrm rot="-5400000">
        <a:off x="1070844" y="2570571"/>
        <a:ext cx="432962" cy="497656"/>
      </dsp:txXfrm>
    </dsp:sp>
    <dsp:sp modelId="{71B436DF-0D07-49DD-9213-8CA0F0EDB34F}">
      <dsp:nvSpPr>
        <dsp:cNvPr id="0" name=""/>
        <dsp:cNvSpPr/>
      </dsp:nvSpPr>
      <dsp:spPr>
        <a:xfrm rot="5400000">
          <a:off x="1264189" y="3118572"/>
          <a:ext cx="722988" cy="629000"/>
        </a:xfrm>
        <a:prstGeom prst="hexagon">
          <a:avLst>
            <a:gd name="adj" fmla="val 25000"/>
            <a:gd name="vf" fmla="val 115470"/>
          </a:avLst>
        </a:prstGeom>
        <a:solidFill>
          <a:srgbClr val="023F8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endParaRPr lang="en-US" sz="1100" kern="1200" dirty="0">
            <a:noFill/>
          </a:endParaRPr>
        </a:p>
      </dsp:txBody>
      <dsp:txXfrm rot="-5400000">
        <a:off x="1409202" y="3184244"/>
        <a:ext cx="432962" cy="497656"/>
      </dsp:txXfrm>
    </dsp:sp>
    <dsp:sp modelId="{97DF264E-7180-4E41-ACF5-53F943325AA9}">
      <dsp:nvSpPr>
        <dsp:cNvPr id="0" name=""/>
        <dsp:cNvSpPr/>
      </dsp:nvSpPr>
      <dsp:spPr>
        <a:xfrm>
          <a:off x="504328" y="3216176"/>
          <a:ext cx="780827" cy="433793"/>
        </a:xfrm>
        <a:prstGeom prst="rect">
          <a:avLst/>
        </a:prstGeom>
        <a:noFill/>
        <a:ln>
          <a:noFill/>
        </a:ln>
        <a:effectLst/>
      </dsp:spPr>
      <dsp:style>
        <a:lnRef idx="0">
          <a:scrgbClr r="0" g="0" b="0"/>
        </a:lnRef>
        <a:fillRef idx="0">
          <a:scrgbClr r="0" g="0" b="0"/>
        </a:fillRef>
        <a:effectRef idx="0">
          <a:scrgbClr r="0" g="0" b="0"/>
        </a:effectRef>
        <a:fontRef idx="minor"/>
      </dsp:style>
    </dsp:sp>
    <dsp:sp modelId="{97710B8E-8A43-4172-A916-DC18DB8C83FF}">
      <dsp:nvSpPr>
        <dsp:cNvPr id="0" name=""/>
        <dsp:cNvSpPr/>
      </dsp:nvSpPr>
      <dsp:spPr>
        <a:xfrm rot="5400000">
          <a:off x="1943510" y="3118572"/>
          <a:ext cx="722988" cy="629000"/>
        </a:xfrm>
        <a:prstGeom prst="hexagon">
          <a:avLst>
            <a:gd name="adj" fmla="val 25000"/>
            <a:gd name="vf" fmla="val 115470"/>
          </a:avLst>
        </a:prstGeom>
        <a:gradFill rotWithShape="0">
          <a:gsLst>
            <a:gs pos="0">
              <a:srgbClr val="023F88"/>
            </a:gs>
            <a:gs pos="100000">
              <a:srgbClr val="007DC5"/>
            </a:gs>
          </a:gsLst>
          <a:lin ang="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endParaRPr lang="en-US" sz="3500" kern="1200" dirty="0"/>
        </a:p>
      </dsp:txBody>
      <dsp:txXfrm rot="-5400000">
        <a:off x="2088523" y="3184244"/>
        <a:ext cx="432962" cy="497656"/>
      </dsp:txXfrm>
    </dsp:sp>
    <dsp:sp modelId="{B85A3E49-EE83-4C4F-916B-C1D04CFD5077}">
      <dsp:nvSpPr>
        <dsp:cNvPr id="0" name=""/>
        <dsp:cNvSpPr/>
      </dsp:nvSpPr>
      <dsp:spPr>
        <a:xfrm rot="5400000">
          <a:off x="1605151" y="3732245"/>
          <a:ext cx="722988" cy="629000"/>
        </a:xfrm>
        <a:prstGeom prst="hexagon">
          <a:avLst>
            <a:gd name="adj" fmla="val 25000"/>
            <a:gd name="vf" fmla="val 115470"/>
          </a:avLst>
        </a:prstGeom>
        <a:solidFill>
          <a:srgbClr val="023F8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endParaRPr lang="en-US" sz="1100" kern="1200" dirty="0">
            <a:noFill/>
          </a:endParaRPr>
        </a:p>
      </dsp:txBody>
      <dsp:txXfrm rot="-5400000">
        <a:off x="1750164" y="3797917"/>
        <a:ext cx="432962" cy="497656"/>
      </dsp:txXfrm>
    </dsp:sp>
    <dsp:sp modelId="{B995D883-77F4-4042-8DC4-6A3F737585EC}">
      <dsp:nvSpPr>
        <dsp:cNvPr id="0" name=""/>
        <dsp:cNvSpPr/>
      </dsp:nvSpPr>
      <dsp:spPr>
        <a:xfrm>
          <a:off x="2300232" y="3829849"/>
          <a:ext cx="806855" cy="433793"/>
        </a:xfrm>
        <a:prstGeom prst="rect">
          <a:avLst/>
        </a:prstGeom>
        <a:noFill/>
        <a:ln>
          <a:noFill/>
        </a:ln>
        <a:effectLst/>
      </dsp:spPr>
      <dsp:style>
        <a:lnRef idx="0">
          <a:scrgbClr r="0" g="0" b="0"/>
        </a:lnRef>
        <a:fillRef idx="0">
          <a:scrgbClr r="0" g="0" b="0"/>
        </a:fillRef>
        <a:effectRef idx="0">
          <a:scrgbClr r="0" g="0" b="0"/>
        </a:effectRef>
        <a:fontRef idx="minor"/>
      </dsp:style>
    </dsp:sp>
    <dsp:sp modelId="{EA0BF5E2-2777-4F42-BE7D-E6FD76524AA0}">
      <dsp:nvSpPr>
        <dsp:cNvPr id="0" name=""/>
        <dsp:cNvSpPr/>
      </dsp:nvSpPr>
      <dsp:spPr>
        <a:xfrm rot="5400000">
          <a:off x="925831" y="3732245"/>
          <a:ext cx="722988" cy="629000"/>
        </a:xfrm>
        <a:prstGeom prst="hexagon">
          <a:avLst>
            <a:gd name="adj" fmla="val 25000"/>
            <a:gd name="vf" fmla="val 115470"/>
          </a:avLst>
        </a:prstGeom>
        <a:solidFill>
          <a:srgbClr val="007DC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endParaRPr lang="en-US" sz="3500" kern="1200" dirty="0"/>
        </a:p>
      </dsp:txBody>
      <dsp:txXfrm rot="-5400000">
        <a:off x="1070844" y="3797917"/>
        <a:ext cx="432962" cy="497656"/>
      </dsp:txXfrm>
    </dsp:sp>
    <dsp:sp modelId="{78DE34AF-FAC6-4CDE-89D7-1A8C6D0F2C4D}">
      <dsp:nvSpPr>
        <dsp:cNvPr id="0" name=""/>
        <dsp:cNvSpPr/>
      </dsp:nvSpPr>
      <dsp:spPr>
        <a:xfrm rot="5400000">
          <a:off x="1264189" y="4345918"/>
          <a:ext cx="722988" cy="629000"/>
        </a:xfrm>
        <a:prstGeom prst="hexagon">
          <a:avLst>
            <a:gd name="adj" fmla="val 25000"/>
            <a:gd name="vf" fmla="val 115470"/>
          </a:avLst>
        </a:prstGeom>
        <a:solidFill>
          <a:srgbClr val="023F8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endParaRPr lang="en-US" sz="1100" kern="1200" dirty="0">
            <a:noFill/>
          </a:endParaRPr>
        </a:p>
      </dsp:txBody>
      <dsp:txXfrm rot="-5400000">
        <a:off x="1409202" y="4411590"/>
        <a:ext cx="432962" cy="497656"/>
      </dsp:txXfrm>
    </dsp:sp>
    <dsp:sp modelId="{5D909F3F-D46B-4D82-B084-AE0A80F98D38}">
      <dsp:nvSpPr>
        <dsp:cNvPr id="0" name=""/>
        <dsp:cNvSpPr/>
      </dsp:nvSpPr>
      <dsp:spPr>
        <a:xfrm>
          <a:off x="504328" y="4443521"/>
          <a:ext cx="780827" cy="433793"/>
        </a:xfrm>
        <a:prstGeom prst="rect">
          <a:avLst/>
        </a:prstGeom>
        <a:noFill/>
        <a:ln>
          <a:noFill/>
        </a:ln>
        <a:effectLst/>
      </dsp:spPr>
      <dsp:style>
        <a:lnRef idx="0">
          <a:scrgbClr r="0" g="0" b="0"/>
        </a:lnRef>
        <a:fillRef idx="0">
          <a:scrgbClr r="0" g="0" b="0"/>
        </a:fillRef>
        <a:effectRef idx="0">
          <a:scrgbClr r="0" g="0" b="0"/>
        </a:effectRef>
        <a:fontRef idx="minor"/>
      </dsp:style>
    </dsp:sp>
    <dsp:sp modelId="{E88CAE85-27F3-4ADF-8FEE-1AB84049CDF6}">
      <dsp:nvSpPr>
        <dsp:cNvPr id="0" name=""/>
        <dsp:cNvSpPr/>
      </dsp:nvSpPr>
      <dsp:spPr>
        <a:xfrm rot="5400000">
          <a:off x="1943510" y="4345918"/>
          <a:ext cx="722988" cy="629000"/>
        </a:xfrm>
        <a:prstGeom prst="hexagon">
          <a:avLst>
            <a:gd name="adj" fmla="val 25000"/>
            <a:gd name="vf" fmla="val 115470"/>
          </a:avLst>
        </a:prstGeom>
        <a:gradFill rotWithShape="0">
          <a:gsLst>
            <a:gs pos="0">
              <a:srgbClr val="023F88"/>
            </a:gs>
            <a:gs pos="100000">
              <a:srgbClr val="007DC5"/>
            </a:gs>
          </a:gsLst>
          <a:lin ang="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endParaRPr lang="en-US" sz="3500" kern="1200" dirty="0"/>
        </a:p>
      </dsp:txBody>
      <dsp:txXfrm rot="-5400000">
        <a:off x="2088523" y="4411590"/>
        <a:ext cx="432962" cy="497656"/>
      </dsp:txXfrm>
    </dsp:sp>
    <dsp:sp modelId="{5E75B777-5305-452A-83E0-E6660CA690BA}">
      <dsp:nvSpPr>
        <dsp:cNvPr id="0" name=""/>
        <dsp:cNvSpPr/>
      </dsp:nvSpPr>
      <dsp:spPr>
        <a:xfrm rot="5400000">
          <a:off x="1605151" y="4959591"/>
          <a:ext cx="722988" cy="629000"/>
        </a:xfrm>
        <a:prstGeom prst="hexagon">
          <a:avLst>
            <a:gd name="adj" fmla="val 25000"/>
            <a:gd name="vf" fmla="val 115470"/>
          </a:avLst>
        </a:prstGeom>
        <a:solidFill>
          <a:srgbClr val="023F8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endParaRPr lang="en-US" sz="1100" kern="1200" dirty="0">
            <a:noFill/>
          </a:endParaRPr>
        </a:p>
      </dsp:txBody>
      <dsp:txXfrm rot="-5400000">
        <a:off x="1750164" y="5025263"/>
        <a:ext cx="432962" cy="497656"/>
      </dsp:txXfrm>
    </dsp:sp>
    <dsp:sp modelId="{B5C4A3D4-8274-4FEE-871A-6B0B0F3C1902}">
      <dsp:nvSpPr>
        <dsp:cNvPr id="0" name=""/>
        <dsp:cNvSpPr/>
      </dsp:nvSpPr>
      <dsp:spPr>
        <a:xfrm>
          <a:off x="2300232" y="5057194"/>
          <a:ext cx="806855" cy="433793"/>
        </a:xfrm>
        <a:prstGeom prst="rect">
          <a:avLst/>
        </a:prstGeom>
        <a:noFill/>
        <a:ln>
          <a:noFill/>
        </a:ln>
        <a:effectLst/>
      </dsp:spPr>
      <dsp:style>
        <a:lnRef idx="0">
          <a:scrgbClr r="0" g="0" b="0"/>
        </a:lnRef>
        <a:fillRef idx="0">
          <a:scrgbClr r="0" g="0" b="0"/>
        </a:fillRef>
        <a:effectRef idx="0">
          <a:scrgbClr r="0" g="0" b="0"/>
        </a:effectRef>
        <a:fontRef idx="minor"/>
      </dsp:style>
    </dsp:sp>
    <dsp:sp modelId="{88734B7C-5543-4CD6-8A1D-89F7C51FF441}">
      <dsp:nvSpPr>
        <dsp:cNvPr id="0" name=""/>
        <dsp:cNvSpPr/>
      </dsp:nvSpPr>
      <dsp:spPr>
        <a:xfrm rot="5400000">
          <a:off x="925831" y="4959591"/>
          <a:ext cx="722988" cy="629000"/>
        </a:xfrm>
        <a:prstGeom prst="hexagon">
          <a:avLst>
            <a:gd name="adj" fmla="val 25000"/>
            <a:gd name="vf" fmla="val 115470"/>
          </a:avLst>
        </a:prstGeom>
        <a:solidFill>
          <a:srgbClr val="007DC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endParaRPr lang="en-US" sz="3500" kern="1200" dirty="0"/>
        </a:p>
      </dsp:txBody>
      <dsp:txXfrm rot="-5400000">
        <a:off x="1070844" y="5025263"/>
        <a:ext cx="432962" cy="497656"/>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46FDC1-53CC-44E6-ADA3-99B8EA463317}" type="datetimeFigureOut">
              <a:rPr lang="en-US" smtClean="0"/>
              <a:t>5/19/2023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B22E66-9751-4C76-8960-24A85A916A35}" type="slidenum">
              <a:rPr lang="en-US" smtClean="0"/>
              <a:t>‹#›</a:t>
            </a:fld>
            <a:endParaRPr lang="en-US"/>
          </a:p>
        </p:txBody>
      </p:sp>
    </p:spTree>
    <p:extLst>
      <p:ext uri="{BB962C8B-B14F-4D97-AF65-F5344CB8AC3E}">
        <p14:creationId xmlns:p14="http://schemas.microsoft.com/office/powerpoint/2010/main" val="314107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Page: title of the entry and name of the company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9887E0-CF56-4A36-98E7-F4916381C5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2987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marR="0" lvl="2" indent="0">
              <a:spcBef>
                <a:spcPts val="0"/>
              </a:spcBef>
              <a:spcAft>
                <a:spcPts val="0"/>
              </a:spcAft>
              <a:buFont typeface="+mj-lt"/>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FF532D-2346-4DB4-B664-618E92CF95E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9547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marR="0" lvl="2" indent="0">
              <a:spcBef>
                <a:spcPts val="0"/>
              </a:spcBef>
              <a:spcAft>
                <a:spcPts val="0"/>
              </a:spcAft>
              <a:buFont typeface="+mj-lt"/>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FF532D-2346-4DB4-B664-618E92CF95E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88029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marR="0" lvl="2" indent="0">
              <a:spcBef>
                <a:spcPts val="0"/>
              </a:spcBef>
              <a:spcAft>
                <a:spcPts val="0"/>
              </a:spcAft>
              <a:buFont typeface="+mj-lt"/>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FF532D-2346-4DB4-B664-618E92CF95E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4132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marR="0" lvl="2" indent="0">
              <a:spcBef>
                <a:spcPts val="0"/>
              </a:spcBef>
              <a:spcAft>
                <a:spcPts val="0"/>
              </a:spcAft>
              <a:buFont typeface="+mj-lt"/>
              <a:buNone/>
            </a:pPr>
            <a:r>
              <a:rPr lang="en-US" dirty="0"/>
              <a:t>61 +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FF532D-2346-4DB4-B664-618E92CF95E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6302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58062-B75B-7AA0-BF1B-51192BA617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AAE0386-AC67-6010-B81A-B473678D97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0E4618E-17F8-8FD2-65FD-AF9FA272021C}"/>
              </a:ext>
            </a:extLst>
          </p:cNvPr>
          <p:cNvSpPr>
            <a:spLocks noGrp="1"/>
          </p:cNvSpPr>
          <p:nvPr>
            <p:ph type="dt" sz="half" idx="10"/>
          </p:nvPr>
        </p:nvSpPr>
        <p:spPr/>
        <p:txBody>
          <a:bodyPr/>
          <a:lstStyle/>
          <a:p>
            <a:fld id="{A6B7B360-0E9E-455E-98A9-A0D5B905B728}" type="datetimeFigureOut">
              <a:rPr lang="en-US" smtClean="0"/>
              <a:t>5/19/2023</a:t>
            </a:fld>
            <a:endParaRPr lang="en-US"/>
          </a:p>
        </p:txBody>
      </p:sp>
      <p:sp>
        <p:nvSpPr>
          <p:cNvPr id="5" name="Footer Placeholder 4">
            <a:extLst>
              <a:ext uri="{FF2B5EF4-FFF2-40B4-BE49-F238E27FC236}">
                <a16:creationId xmlns:a16="http://schemas.microsoft.com/office/drawing/2014/main" id="{E354AE8B-51EC-C7F5-F7B0-C89B552982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16DDA6-952E-AEA0-5049-3357C6459824}"/>
              </a:ext>
            </a:extLst>
          </p:cNvPr>
          <p:cNvSpPr>
            <a:spLocks noGrp="1"/>
          </p:cNvSpPr>
          <p:nvPr>
            <p:ph type="sldNum" sz="quarter" idx="12"/>
          </p:nvPr>
        </p:nvSpPr>
        <p:spPr/>
        <p:txBody>
          <a:bodyPr/>
          <a:lstStyle/>
          <a:p>
            <a:fld id="{897E9521-3DE9-4D4D-9C8E-1DEC23E4B2E9}" type="slidenum">
              <a:rPr lang="en-US" smtClean="0"/>
              <a:t>‹#›</a:t>
            </a:fld>
            <a:endParaRPr lang="en-US"/>
          </a:p>
        </p:txBody>
      </p:sp>
    </p:spTree>
    <p:extLst>
      <p:ext uri="{BB962C8B-B14F-4D97-AF65-F5344CB8AC3E}">
        <p14:creationId xmlns:p14="http://schemas.microsoft.com/office/powerpoint/2010/main" val="31331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9DF03-AF97-778D-C21C-E0D3C0D459D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0C0274-AC57-8CB9-C6F3-B5038F124D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6E845F-91FA-B25C-9036-F31AC4AA5F54}"/>
              </a:ext>
            </a:extLst>
          </p:cNvPr>
          <p:cNvSpPr>
            <a:spLocks noGrp="1"/>
          </p:cNvSpPr>
          <p:nvPr>
            <p:ph type="dt" sz="half" idx="10"/>
          </p:nvPr>
        </p:nvSpPr>
        <p:spPr/>
        <p:txBody>
          <a:bodyPr/>
          <a:lstStyle/>
          <a:p>
            <a:fld id="{A6B7B360-0E9E-455E-98A9-A0D5B905B728}" type="datetimeFigureOut">
              <a:rPr lang="en-US" smtClean="0"/>
              <a:t>5/19/2023</a:t>
            </a:fld>
            <a:endParaRPr lang="en-US"/>
          </a:p>
        </p:txBody>
      </p:sp>
      <p:sp>
        <p:nvSpPr>
          <p:cNvPr id="5" name="Footer Placeholder 4">
            <a:extLst>
              <a:ext uri="{FF2B5EF4-FFF2-40B4-BE49-F238E27FC236}">
                <a16:creationId xmlns:a16="http://schemas.microsoft.com/office/drawing/2014/main" id="{8794649A-9C52-3EDC-A940-E579ACF9FB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E7B52A-A007-CC11-4737-DA607A33E082}"/>
              </a:ext>
            </a:extLst>
          </p:cNvPr>
          <p:cNvSpPr>
            <a:spLocks noGrp="1"/>
          </p:cNvSpPr>
          <p:nvPr>
            <p:ph type="sldNum" sz="quarter" idx="12"/>
          </p:nvPr>
        </p:nvSpPr>
        <p:spPr/>
        <p:txBody>
          <a:bodyPr/>
          <a:lstStyle/>
          <a:p>
            <a:fld id="{897E9521-3DE9-4D4D-9C8E-1DEC23E4B2E9}" type="slidenum">
              <a:rPr lang="en-US" smtClean="0"/>
              <a:t>‹#›</a:t>
            </a:fld>
            <a:endParaRPr lang="en-US"/>
          </a:p>
        </p:txBody>
      </p:sp>
    </p:spTree>
    <p:extLst>
      <p:ext uri="{BB962C8B-B14F-4D97-AF65-F5344CB8AC3E}">
        <p14:creationId xmlns:p14="http://schemas.microsoft.com/office/powerpoint/2010/main" val="2892208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F20F4D-E89C-ED74-3C8B-75866BC1FD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EAE456-2885-54E4-25E5-2C9CB60333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C56D2B-70A3-1D56-5236-4D803AB8A7B2}"/>
              </a:ext>
            </a:extLst>
          </p:cNvPr>
          <p:cNvSpPr>
            <a:spLocks noGrp="1"/>
          </p:cNvSpPr>
          <p:nvPr>
            <p:ph type="dt" sz="half" idx="10"/>
          </p:nvPr>
        </p:nvSpPr>
        <p:spPr/>
        <p:txBody>
          <a:bodyPr/>
          <a:lstStyle/>
          <a:p>
            <a:fld id="{A6B7B360-0E9E-455E-98A9-A0D5B905B728}" type="datetimeFigureOut">
              <a:rPr lang="en-US" smtClean="0"/>
              <a:t>5/19/2023</a:t>
            </a:fld>
            <a:endParaRPr lang="en-US"/>
          </a:p>
        </p:txBody>
      </p:sp>
      <p:sp>
        <p:nvSpPr>
          <p:cNvPr id="5" name="Footer Placeholder 4">
            <a:extLst>
              <a:ext uri="{FF2B5EF4-FFF2-40B4-BE49-F238E27FC236}">
                <a16:creationId xmlns:a16="http://schemas.microsoft.com/office/drawing/2014/main" id="{A15F7997-12C9-FE0A-D169-B51F27838B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EB9DB5-5880-5703-40C7-F2507E3F5004}"/>
              </a:ext>
            </a:extLst>
          </p:cNvPr>
          <p:cNvSpPr>
            <a:spLocks noGrp="1"/>
          </p:cNvSpPr>
          <p:nvPr>
            <p:ph type="sldNum" sz="quarter" idx="12"/>
          </p:nvPr>
        </p:nvSpPr>
        <p:spPr/>
        <p:txBody>
          <a:bodyPr/>
          <a:lstStyle/>
          <a:p>
            <a:fld id="{897E9521-3DE9-4D4D-9C8E-1DEC23E4B2E9}" type="slidenum">
              <a:rPr lang="en-US" smtClean="0"/>
              <a:t>‹#›</a:t>
            </a:fld>
            <a:endParaRPr lang="en-US"/>
          </a:p>
        </p:txBody>
      </p:sp>
    </p:spTree>
    <p:extLst>
      <p:ext uri="{BB962C8B-B14F-4D97-AF65-F5344CB8AC3E}">
        <p14:creationId xmlns:p14="http://schemas.microsoft.com/office/powerpoint/2010/main" val="1400983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08000" y="1473201"/>
            <a:ext cx="5791200" cy="1470025"/>
          </a:xfrm>
        </p:spPr>
        <p:txBody>
          <a:bodyPr>
            <a:noAutofit/>
          </a:bodyPr>
          <a:lstStyle>
            <a:lvl1pPr>
              <a:defRPr sz="3733">
                <a:solidFill>
                  <a:schemeClr val="bg1">
                    <a:lumMod val="95000"/>
                  </a:schemeClr>
                </a:solidFill>
                <a:latin typeface="Arial Black" pitchFamily="34" charset="0"/>
              </a:defRPr>
            </a:lvl1pPr>
          </a:lstStyle>
          <a:p>
            <a:r>
              <a:rPr lang="en-US"/>
              <a:t>Click to edit Master title style</a:t>
            </a:r>
          </a:p>
        </p:txBody>
      </p:sp>
      <p:sp>
        <p:nvSpPr>
          <p:cNvPr id="3" name="Subtitle 2"/>
          <p:cNvSpPr>
            <a:spLocks noGrp="1"/>
          </p:cNvSpPr>
          <p:nvPr>
            <p:ph type="subTitle" idx="1"/>
          </p:nvPr>
        </p:nvSpPr>
        <p:spPr>
          <a:xfrm>
            <a:off x="508000" y="2997200"/>
            <a:ext cx="5791200" cy="1752600"/>
          </a:xfrm>
        </p:spPr>
        <p:txBody>
          <a:bodyPr/>
          <a:lstStyle>
            <a:lvl1pPr marL="0" indent="0" algn="l">
              <a:buNone/>
              <a:defRPr cap="all" baseline="0">
                <a:solidFill>
                  <a:schemeClr val="bg1">
                    <a:lumMod val="9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524463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b="1" i="0" cap="all" baseline="0">
                <a:solidFill>
                  <a:srgbClr val="023F88"/>
                </a:solidFill>
                <a:latin typeface="Arial" pitchFamily="34" charset="0"/>
              </a:defRPr>
            </a:lvl1pPr>
          </a:lstStyle>
          <a:p>
            <a:r>
              <a:rPr lang="en-US"/>
              <a:t>Click to edit Master title style</a:t>
            </a:r>
          </a:p>
        </p:txBody>
      </p:sp>
      <p:sp>
        <p:nvSpPr>
          <p:cNvPr id="3" name="Content Placeholder 2"/>
          <p:cNvSpPr>
            <a:spLocks noGrp="1"/>
          </p:cNvSpPr>
          <p:nvPr>
            <p:ph idx="1"/>
          </p:nvPr>
        </p:nvSpPr>
        <p:spPr/>
        <p:txBody>
          <a:bodyPr/>
          <a:lstStyle>
            <a:lvl1pPr marL="457189" indent="-457189">
              <a:buClr>
                <a:srgbClr val="007DC5"/>
              </a:buClr>
              <a:buSzPct val="75000"/>
              <a:buFont typeface="Wingdings" pitchFamily="2" charset="2"/>
              <a:buChar char="§"/>
              <a:defRPr sz="2667" baseline="0">
                <a:latin typeface="Arial" pitchFamily="34" charset="0"/>
              </a:defRPr>
            </a:lvl1pPr>
            <a:lvl2pPr marL="990575" indent="-380990">
              <a:buClr>
                <a:srgbClr val="023F88"/>
              </a:buClr>
              <a:buSzPct val="75000"/>
              <a:buFont typeface="Wingdings" pitchFamily="2" charset="2"/>
              <a:buChar char="§"/>
              <a:defRPr sz="2667" baseline="0">
                <a:latin typeface="Arial" pitchFamily="34" charset="0"/>
              </a:defRPr>
            </a:lvl2pPr>
            <a:lvl3pPr marL="1523962" indent="-304792">
              <a:buClrTx/>
              <a:buSzPct val="75000"/>
              <a:buFont typeface="Arial" pitchFamily="34" charset="0"/>
              <a:buChar char="•"/>
              <a:defRPr sz="2400" baseline="0">
                <a:latin typeface="Arial" pitchFamily="34" charset="0"/>
              </a:defRPr>
            </a:lvl3pPr>
            <a:lvl4pPr>
              <a:defRPr sz="2133" baseline="0">
                <a:latin typeface="Arial" pitchFamily="34" charset="0"/>
              </a:defRPr>
            </a:lvl4pPr>
            <a:lvl5pPr>
              <a:defRPr sz="2133" baseline="0">
                <a:latin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609979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B46FB48-F09F-40F4-8EDD-B185E38348A4}" type="datetimeFigureOut">
              <a:rPr lang="en-US" smtClean="0"/>
              <a:t>5/19/2023</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DC37F0D7-9F7F-49A9-AFB1-11A64A944DC7}" type="slidenum">
              <a:rPr lang="en-US" smtClean="0"/>
              <a:t>‹#›</a:t>
            </a:fld>
            <a:endParaRPr lang="en-US" dirty="0"/>
          </a:p>
        </p:txBody>
      </p:sp>
    </p:spTree>
    <p:extLst>
      <p:ext uri="{BB962C8B-B14F-4D97-AF65-F5344CB8AC3E}">
        <p14:creationId xmlns:p14="http://schemas.microsoft.com/office/powerpoint/2010/main" val="2710308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6B46FB48-F09F-40F4-8EDD-B185E38348A4}" type="datetimeFigureOut">
              <a:rPr lang="en-US" smtClean="0"/>
              <a:t>5/19/2023</a:t>
            </a:fld>
            <a:endParaRPr lang="en-US" dirty="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DC37F0D7-9F7F-49A9-AFB1-11A64A944DC7}" type="slidenum">
              <a:rPr lang="en-US" smtClean="0"/>
              <a:t>‹#›</a:t>
            </a:fld>
            <a:endParaRPr lang="en-US" dirty="0"/>
          </a:p>
        </p:txBody>
      </p:sp>
    </p:spTree>
    <p:extLst>
      <p:ext uri="{BB962C8B-B14F-4D97-AF65-F5344CB8AC3E}">
        <p14:creationId xmlns:p14="http://schemas.microsoft.com/office/powerpoint/2010/main" val="33416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B46FB48-F09F-40F4-8EDD-B185E38348A4}" type="datetimeFigureOut">
              <a:rPr lang="en-US" smtClean="0"/>
              <a:t>5/19/2023</a:t>
            </a:fld>
            <a:endParaRPr lang="en-US" dirty="0"/>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DC37F0D7-9F7F-49A9-AFB1-11A64A944DC7}" type="slidenum">
              <a:rPr lang="en-US" smtClean="0"/>
              <a:t>‹#›</a:t>
            </a:fld>
            <a:endParaRPr lang="en-US" dirty="0"/>
          </a:p>
        </p:txBody>
      </p:sp>
    </p:spTree>
    <p:extLst>
      <p:ext uri="{BB962C8B-B14F-4D97-AF65-F5344CB8AC3E}">
        <p14:creationId xmlns:p14="http://schemas.microsoft.com/office/powerpoint/2010/main" val="1749909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93800"/>
            <a:ext cx="10972800" cy="1143000"/>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3389973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6B46FB48-F09F-40F4-8EDD-B185E38348A4}" type="datetimeFigureOut">
              <a:rPr lang="en-US" smtClean="0"/>
              <a:t>5/19/2023</a:t>
            </a:fld>
            <a:endParaRPr lang="en-US" dirty="0"/>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DC37F0D7-9F7F-49A9-AFB1-11A64A944DC7}" type="slidenum">
              <a:rPr lang="en-US" smtClean="0"/>
              <a:t>‹#›</a:t>
            </a:fld>
            <a:endParaRPr lang="en-US" dirty="0"/>
          </a:p>
        </p:txBody>
      </p:sp>
    </p:spTree>
    <p:extLst>
      <p:ext uri="{BB962C8B-B14F-4D97-AF65-F5344CB8AC3E}">
        <p14:creationId xmlns:p14="http://schemas.microsoft.com/office/powerpoint/2010/main" val="34695575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6B46FB48-F09F-40F4-8EDD-B185E38348A4}" type="datetimeFigureOut">
              <a:rPr lang="en-US" smtClean="0"/>
              <a:t>5/19/2023</a:t>
            </a:fld>
            <a:endParaRPr lang="en-US" dirty="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DC37F0D7-9F7F-49A9-AFB1-11A64A944DC7}" type="slidenum">
              <a:rPr lang="en-US" smtClean="0"/>
              <a:t>‹#›</a:t>
            </a:fld>
            <a:endParaRPr lang="en-US" dirty="0"/>
          </a:p>
        </p:txBody>
      </p:sp>
    </p:spTree>
    <p:extLst>
      <p:ext uri="{BB962C8B-B14F-4D97-AF65-F5344CB8AC3E}">
        <p14:creationId xmlns:p14="http://schemas.microsoft.com/office/powerpoint/2010/main" val="618471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174BB-E7E6-E95B-4882-DEBAC8990F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35F127-5FEC-D8B2-21A7-1A3A0F2E69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D9A81D-A098-72EF-B653-AECDC1EFB4B7}"/>
              </a:ext>
            </a:extLst>
          </p:cNvPr>
          <p:cNvSpPr>
            <a:spLocks noGrp="1"/>
          </p:cNvSpPr>
          <p:nvPr>
            <p:ph type="dt" sz="half" idx="10"/>
          </p:nvPr>
        </p:nvSpPr>
        <p:spPr/>
        <p:txBody>
          <a:bodyPr/>
          <a:lstStyle/>
          <a:p>
            <a:fld id="{A6B7B360-0E9E-455E-98A9-A0D5B905B728}" type="datetimeFigureOut">
              <a:rPr lang="en-US" smtClean="0"/>
              <a:t>5/19/2023</a:t>
            </a:fld>
            <a:endParaRPr lang="en-US"/>
          </a:p>
        </p:txBody>
      </p:sp>
      <p:sp>
        <p:nvSpPr>
          <p:cNvPr id="5" name="Footer Placeholder 4">
            <a:extLst>
              <a:ext uri="{FF2B5EF4-FFF2-40B4-BE49-F238E27FC236}">
                <a16:creationId xmlns:a16="http://schemas.microsoft.com/office/drawing/2014/main" id="{B90E0229-3DBF-B00B-BB48-EFAEE13EA4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DA2CE2-3071-5AF5-8C63-7505B2CC068C}"/>
              </a:ext>
            </a:extLst>
          </p:cNvPr>
          <p:cNvSpPr>
            <a:spLocks noGrp="1"/>
          </p:cNvSpPr>
          <p:nvPr>
            <p:ph type="sldNum" sz="quarter" idx="12"/>
          </p:nvPr>
        </p:nvSpPr>
        <p:spPr/>
        <p:txBody>
          <a:bodyPr/>
          <a:lstStyle/>
          <a:p>
            <a:fld id="{897E9521-3DE9-4D4D-9C8E-1DEC23E4B2E9}" type="slidenum">
              <a:rPr lang="en-US" smtClean="0"/>
              <a:t>‹#›</a:t>
            </a:fld>
            <a:endParaRPr lang="en-US"/>
          </a:p>
        </p:txBody>
      </p:sp>
    </p:spTree>
    <p:extLst>
      <p:ext uri="{BB962C8B-B14F-4D97-AF65-F5344CB8AC3E}">
        <p14:creationId xmlns:p14="http://schemas.microsoft.com/office/powerpoint/2010/main" val="31746141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Click icon to add picture</a:t>
            </a:r>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6B46FB48-F09F-40F4-8EDD-B185E38348A4}" type="datetimeFigureOut">
              <a:rPr lang="en-US" smtClean="0"/>
              <a:t>5/19/2023</a:t>
            </a:fld>
            <a:endParaRPr lang="en-US" dirty="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DC37F0D7-9F7F-49A9-AFB1-11A64A944DC7}" type="slidenum">
              <a:rPr lang="en-US" smtClean="0"/>
              <a:t>‹#›</a:t>
            </a:fld>
            <a:endParaRPr lang="en-US" dirty="0"/>
          </a:p>
        </p:txBody>
      </p:sp>
    </p:spTree>
    <p:extLst>
      <p:ext uri="{BB962C8B-B14F-4D97-AF65-F5344CB8AC3E}">
        <p14:creationId xmlns:p14="http://schemas.microsoft.com/office/powerpoint/2010/main" val="24047069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B46FB48-F09F-40F4-8EDD-B185E38348A4}" type="datetimeFigureOut">
              <a:rPr lang="en-US" smtClean="0"/>
              <a:t>5/19/2023</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DC37F0D7-9F7F-49A9-AFB1-11A64A944DC7}" type="slidenum">
              <a:rPr lang="en-US" smtClean="0"/>
              <a:t>‹#›</a:t>
            </a:fld>
            <a:endParaRPr lang="en-US" dirty="0"/>
          </a:p>
        </p:txBody>
      </p:sp>
    </p:spTree>
    <p:extLst>
      <p:ext uri="{BB962C8B-B14F-4D97-AF65-F5344CB8AC3E}">
        <p14:creationId xmlns:p14="http://schemas.microsoft.com/office/powerpoint/2010/main" val="17041854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B46FB48-F09F-40F4-8EDD-B185E38348A4}" type="datetimeFigureOut">
              <a:rPr lang="en-US" smtClean="0"/>
              <a:t>5/19/2023</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DC37F0D7-9F7F-49A9-AFB1-11A64A944DC7}" type="slidenum">
              <a:rPr lang="en-US" smtClean="0"/>
              <a:t>‹#›</a:t>
            </a:fld>
            <a:endParaRPr lang="en-US" dirty="0"/>
          </a:p>
        </p:txBody>
      </p:sp>
    </p:spTree>
    <p:extLst>
      <p:ext uri="{BB962C8B-B14F-4D97-AF65-F5344CB8AC3E}">
        <p14:creationId xmlns:p14="http://schemas.microsoft.com/office/powerpoint/2010/main" val="4169918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77733-9561-D3B2-1D7D-B44DE50413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DBAB7B-6E92-8D35-C333-6499E2AB16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35A418-A06C-83B7-1E9D-4FFACD00E28F}"/>
              </a:ext>
            </a:extLst>
          </p:cNvPr>
          <p:cNvSpPr>
            <a:spLocks noGrp="1"/>
          </p:cNvSpPr>
          <p:nvPr>
            <p:ph type="dt" sz="half" idx="10"/>
          </p:nvPr>
        </p:nvSpPr>
        <p:spPr/>
        <p:txBody>
          <a:bodyPr/>
          <a:lstStyle/>
          <a:p>
            <a:fld id="{A6B7B360-0E9E-455E-98A9-A0D5B905B728}" type="datetimeFigureOut">
              <a:rPr lang="en-US" smtClean="0"/>
              <a:t>5/19/2023</a:t>
            </a:fld>
            <a:endParaRPr lang="en-US"/>
          </a:p>
        </p:txBody>
      </p:sp>
      <p:sp>
        <p:nvSpPr>
          <p:cNvPr id="5" name="Footer Placeholder 4">
            <a:extLst>
              <a:ext uri="{FF2B5EF4-FFF2-40B4-BE49-F238E27FC236}">
                <a16:creationId xmlns:a16="http://schemas.microsoft.com/office/drawing/2014/main" id="{7FE5BE81-ECB3-4194-4139-52BFA56E73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B26C0F-BDD0-0DC0-8A74-1F40AFF23901}"/>
              </a:ext>
            </a:extLst>
          </p:cNvPr>
          <p:cNvSpPr>
            <a:spLocks noGrp="1"/>
          </p:cNvSpPr>
          <p:nvPr>
            <p:ph type="sldNum" sz="quarter" idx="12"/>
          </p:nvPr>
        </p:nvSpPr>
        <p:spPr/>
        <p:txBody>
          <a:bodyPr/>
          <a:lstStyle/>
          <a:p>
            <a:fld id="{897E9521-3DE9-4D4D-9C8E-1DEC23E4B2E9}" type="slidenum">
              <a:rPr lang="en-US" smtClean="0"/>
              <a:t>‹#›</a:t>
            </a:fld>
            <a:endParaRPr lang="en-US"/>
          </a:p>
        </p:txBody>
      </p:sp>
    </p:spTree>
    <p:extLst>
      <p:ext uri="{BB962C8B-B14F-4D97-AF65-F5344CB8AC3E}">
        <p14:creationId xmlns:p14="http://schemas.microsoft.com/office/powerpoint/2010/main" val="3990013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B0F59-ADFF-3AC2-6C1D-F7A0411038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93EDCA-2265-5DA2-4C1B-B6ADC68636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8A0D71E-E91C-3CD4-A2F0-51A4D54CFA3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DFEBF4-BE42-0A63-D18B-A489AA610FBA}"/>
              </a:ext>
            </a:extLst>
          </p:cNvPr>
          <p:cNvSpPr>
            <a:spLocks noGrp="1"/>
          </p:cNvSpPr>
          <p:nvPr>
            <p:ph type="dt" sz="half" idx="10"/>
          </p:nvPr>
        </p:nvSpPr>
        <p:spPr/>
        <p:txBody>
          <a:bodyPr/>
          <a:lstStyle/>
          <a:p>
            <a:fld id="{A6B7B360-0E9E-455E-98A9-A0D5B905B728}" type="datetimeFigureOut">
              <a:rPr lang="en-US" smtClean="0"/>
              <a:t>5/19/2023</a:t>
            </a:fld>
            <a:endParaRPr lang="en-US"/>
          </a:p>
        </p:txBody>
      </p:sp>
      <p:sp>
        <p:nvSpPr>
          <p:cNvPr id="6" name="Footer Placeholder 5">
            <a:extLst>
              <a:ext uri="{FF2B5EF4-FFF2-40B4-BE49-F238E27FC236}">
                <a16:creationId xmlns:a16="http://schemas.microsoft.com/office/drawing/2014/main" id="{04AD38DA-21EB-59D3-272A-71356FC21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6A6774-E612-84F4-E1FD-DC5419908E9F}"/>
              </a:ext>
            </a:extLst>
          </p:cNvPr>
          <p:cNvSpPr>
            <a:spLocks noGrp="1"/>
          </p:cNvSpPr>
          <p:nvPr>
            <p:ph type="sldNum" sz="quarter" idx="12"/>
          </p:nvPr>
        </p:nvSpPr>
        <p:spPr/>
        <p:txBody>
          <a:bodyPr/>
          <a:lstStyle/>
          <a:p>
            <a:fld id="{897E9521-3DE9-4D4D-9C8E-1DEC23E4B2E9}" type="slidenum">
              <a:rPr lang="en-US" smtClean="0"/>
              <a:t>‹#›</a:t>
            </a:fld>
            <a:endParaRPr lang="en-US"/>
          </a:p>
        </p:txBody>
      </p:sp>
    </p:spTree>
    <p:extLst>
      <p:ext uri="{BB962C8B-B14F-4D97-AF65-F5344CB8AC3E}">
        <p14:creationId xmlns:p14="http://schemas.microsoft.com/office/powerpoint/2010/main" val="1983566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77C9C-6035-A41C-76BE-E04006982D0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8B3B53-B5B5-2E32-D8BD-B43B7C5070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1502B9-67D6-7860-A2B0-97E4B83619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B7ABC1-7B13-0978-D2C2-513C5E389E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053C14-70EA-7938-9CF0-4B6A841D084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4D683C-B9C1-4866-E0D0-29498AFD7498}"/>
              </a:ext>
            </a:extLst>
          </p:cNvPr>
          <p:cNvSpPr>
            <a:spLocks noGrp="1"/>
          </p:cNvSpPr>
          <p:nvPr>
            <p:ph type="dt" sz="half" idx="10"/>
          </p:nvPr>
        </p:nvSpPr>
        <p:spPr/>
        <p:txBody>
          <a:bodyPr/>
          <a:lstStyle/>
          <a:p>
            <a:fld id="{A6B7B360-0E9E-455E-98A9-A0D5B905B728}" type="datetimeFigureOut">
              <a:rPr lang="en-US" smtClean="0"/>
              <a:t>5/19/2023</a:t>
            </a:fld>
            <a:endParaRPr lang="en-US"/>
          </a:p>
        </p:txBody>
      </p:sp>
      <p:sp>
        <p:nvSpPr>
          <p:cNvPr id="8" name="Footer Placeholder 7">
            <a:extLst>
              <a:ext uri="{FF2B5EF4-FFF2-40B4-BE49-F238E27FC236}">
                <a16:creationId xmlns:a16="http://schemas.microsoft.com/office/drawing/2014/main" id="{66794F57-4E36-5455-C4EA-D7F0BEEA8CB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6F5812E-D857-80CE-29E0-60A99F85D4D1}"/>
              </a:ext>
            </a:extLst>
          </p:cNvPr>
          <p:cNvSpPr>
            <a:spLocks noGrp="1"/>
          </p:cNvSpPr>
          <p:nvPr>
            <p:ph type="sldNum" sz="quarter" idx="12"/>
          </p:nvPr>
        </p:nvSpPr>
        <p:spPr/>
        <p:txBody>
          <a:bodyPr/>
          <a:lstStyle/>
          <a:p>
            <a:fld id="{897E9521-3DE9-4D4D-9C8E-1DEC23E4B2E9}" type="slidenum">
              <a:rPr lang="en-US" smtClean="0"/>
              <a:t>‹#›</a:t>
            </a:fld>
            <a:endParaRPr lang="en-US"/>
          </a:p>
        </p:txBody>
      </p:sp>
    </p:spTree>
    <p:extLst>
      <p:ext uri="{BB962C8B-B14F-4D97-AF65-F5344CB8AC3E}">
        <p14:creationId xmlns:p14="http://schemas.microsoft.com/office/powerpoint/2010/main" val="2368594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C009-41CD-FC8D-A30B-F3D32FBFFC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A2CF0E9-911A-40F6-153C-CB683B30273B}"/>
              </a:ext>
            </a:extLst>
          </p:cNvPr>
          <p:cNvSpPr>
            <a:spLocks noGrp="1"/>
          </p:cNvSpPr>
          <p:nvPr>
            <p:ph type="dt" sz="half" idx="10"/>
          </p:nvPr>
        </p:nvSpPr>
        <p:spPr/>
        <p:txBody>
          <a:bodyPr/>
          <a:lstStyle/>
          <a:p>
            <a:fld id="{A6B7B360-0E9E-455E-98A9-A0D5B905B728}" type="datetimeFigureOut">
              <a:rPr lang="en-US" smtClean="0"/>
              <a:t>5/19/2023</a:t>
            </a:fld>
            <a:endParaRPr lang="en-US"/>
          </a:p>
        </p:txBody>
      </p:sp>
      <p:sp>
        <p:nvSpPr>
          <p:cNvPr id="4" name="Footer Placeholder 3">
            <a:extLst>
              <a:ext uri="{FF2B5EF4-FFF2-40B4-BE49-F238E27FC236}">
                <a16:creationId xmlns:a16="http://schemas.microsoft.com/office/drawing/2014/main" id="{D7A640F1-A93D-63D6-0D52-23A9DBF9B5A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9DD1E8-B3E0-7817-835A-BA9788710646}"/>
              </a:ext>
            </a:extLst>
          </p:cNvPr>
          <p:cNvSpPr>
            <a:spLocks noGrp="1"/>
          </p:cNvSpPr>
          <p:nvPr>
            <p:ph type="sldNum" sz="quarter" idx="12"/>
          </p:nvPr>
        </p:nvSpPr>
        <p:spPr/>
        <p:txBody>
          <a:bodyPr/>
          <a:lstStyle/>
          <a:p>
            <a:fld id="{897E9521-3DE9-4D4D-9C8E-1DEC23E4B2E9}" type="slidenum">
              <a:rPr lang="en-US" smtClean="0"/>
              <a:t>‹#›</a:t>
            </a:fld>
            <a:endParaRPr lang="en-US"/>
          </a:p>
        </p:txBody>
      </p:sp>
    </p:spTree>
    <p:extLst>
      <p:ext uri="{BB962C8B-B14F-4D97-AF65-F5344CB8AC3E}">
        <p14:creationId xmlns:p14="http://schemas.microsoft.com/office/powerpoint/2010/main" val="2414992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7DA217-580B-4702-FA37-8526A0BEBBF5}"/>
              </a:ext>
            </a:extLst>
          </p:cNvPr>
          <p:cNvSpPr>
            <a:spLocks noGrp="1"/>
          </p:cNvSpPr>
          <p:nvPr>
            <p:ph type="dt" sz="half" idx="10"/>
          </p:nvPr>
        </p:nvSpPr>
        <p:spPr/>
        <p:txBody>
          <a:bodyPr/>
          <a:lstStyle/>
          <a:p>
            <a:fld id="{A6B7B360-0E9E-455E-98A9-A0D5B905B728}" type="datetimeFigureOut">
              <a:rPr lang="en-US" smtClean="0"/>
              <a:t>5/19/2023</a:t>
            </a:fld>
            <a:endParaRPr lang="en-US"/>
          </a:p>
        </p:txBody>
      </p:sp>
      <p:sp>
        <p:nvSpPr>
          <p:cNvPr id="3" name="Footer Placeholder 2">
            <a:extLst>
              <a:ext uri="{FF2B5EF4-FFF2-40B4-BE49-F238E27FC236}">
                <a16:creationId xmlns:a16="http://schemas.microsoft.com/office/drawing/2014/main" id="{44B6FBCE-77B6-ECD0-BC48-7F886FD3003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F251F33-3786-FCBF-6325-DC597B761598}"/>
              </a:ext>
            </a:extLst>
          </p:cNvPr>
          <p:cNvSpPr>
            <a:spLocks noGrp="1"/>
          </p:cNvSpPr>
          <p:nvPr>
            <p:ph type="sldNum" sz="quarter" idx="12"/>
          </p:nvPr>
        </p:nvSpPr>
        <p:spPr/>
        <p:txBody>
          <a:bodyPr/>
          <a:lstStyle/>
          <a:p>
            <a:fld id="{897E9521-3DE9-4D4D-9C8E-1DEC23E4B2E9}" type="slidenum">
              <a:rPr lang="en-US" smtClean="0"/>
              <a:t>‹#›</a:t>
            </a:fld>
            <a:endParaRPr lang="en-US"/>
          </a:p>
        </p:txBody>
      </p:sp>
    </p:spTree>
    <p:extLst>
      <p:ext uri="{BB962C8B-B14F-4D97-AF65-F5344CB8AC3E}">
        <p14:creationId xmlns:p14="http://schemas.microsoft.com/office/powerpoint/2010/main" val="2203892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565C5-3AE3-43E6-7AE8-1155BB1E6E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674BA5-C576-4A37-32C2-078CDA40E6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022618-3E8F-1796-21EE-AE661F0859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8BD571-2761-00AF-2798-93EBDAFDF918}"/>
              </a:ext>
            </a:extLst>
          </p:cNvPr>
          <p:cNvSpPr>
            <a:spLocks noGrp="1"/>
          </p:cNvSpPr>
          <p:nvPr>
            <p:ph type="dt" sz="half" idx="10"/>
          </p:nvPr>
        </p:nvSpPr>
        <p:spPr/>
        <p:txBody>
          <a:bodyPr/>
          <a:lstStyle/>
          <a:p>
            <a:fld id="{A6B7B360-0E9E-455E-98A9-A0D5B905B728}" type="datetimeFigureOut">
              <a:rPr lang="en-US" smtClean="0"/>
              <a:t>5/19/2023</a:t>
            </a:fld>
            <a:endParaRPr lang="en-US"/>
          </a:p>
        </p:txBody>
      </p:sp>
      <p:sp>
        <p:nvSpPr>
          <p:cNvPr id="6" name="Footer Placeholder 5">
            <a:extLst>
              <a:ext uri="{FF2B5EF4-FFF2-40B4-BE49-F238E27FC236}">
                <a16:creationId xmlns:a16="http://schemas.microsoft.com/office/drawing/2014/main" id="{374D060D-B67C-F19A-E3BF-BBDEFD80E5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65FC0C-1E14-1B38-F44C-8C5E4CB00092}"/>
              </a:ext>
            </a:extLst>
          </p:cNvPr>
          <p:cNvSpPr>
            <a:spLocks noGrp="1"/>
          </p:cNvSpPr>
          <p:nvPr>
            <p:ph type="sldNum" sz="quarter" idx="12"/>
          </p:nvPr>
        </p:nvSpPr>
        <p:spPr/>
        <p:txBody>
          <a:bodyPr/>
          <a:lstStyle/>
          <a:p>
            <a:fld id="{897E9521-3DE9-4D4D-9C8E-1DEC23E4B2E9}" type="slidenum">
              <a:rPr lang="en-US" smtClean="0"/>
              <a:t>‹#›</a:t>
            </a:fld>
            <a:endParaRPr lang="en-US"/>
          </a:p>
        </p:txBody>
      </p:sp>
    </p:spTree>
    <p:extLst>
      <p:ext uri="{BB962C8B-B14F-4D97-AF65-F5344CB8AC3E}">
        <p14:creationId xmlns:p14="http://schemas.microsoft.com/office/powerpoint/2010/main" val="1930728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92C70-EA04-274D-B28E-B0DBACBCE7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CDBD36F-1B81-DB60-2C1C-FBAEAEB295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E9BDB16-800F-3527-9223-04EC953245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1491A4-005C-D7FD-1C31-98E1B6B97113}"/>
              </a:ext>
            </a:extLst>
          </p:cNvPr>
          <p:cNvSpPr>
            <a:spLocks noGrp="1"/>
          </p:cNvSpPr>
          <p:nvPr>
            <p:ph type="dt" sz="half" idx="10"/>
          </p:nvPr>
        </p:nvSpPr>
        <p:spPr/>
        <p:txBody>
          <a:bodyPr/>
          <a:lstStyle/>
          <a:p>
            <a:fld id="{A6B7B360-0E9E-455E-98A9-A0D5B905B728}" type="datetimeFigureOut">
              <a:rPr lang="en-US" smtClean="0"/>
              <a:t>5/19/2023</a:t>
            </a:fld>
            <a:endParaRPr lang="en-US"/>
          </a:p>
        </p:txBody>
      </p:sp>
      <p:sp>
        <p:nvSpPr>
          <p:cNvPr id="6" name="Footer Placeholder 5">
            <a:extLst>
              <a:ext uri="{FF2B5EF4-FFF2-40B4-BE49-F238E27FC236}">
                <a16:creationId xmlns:a16="http://schemas.microsoft.com/office/drawing/2014/main" id="{5ED3E215-57DF-6799-508D-F0F3D93492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79D7E5-DE2A-7EE3-5281-F3710F4D0F00}"/>
              </a:ext>
            </a:extLst>
          </p:cNvPr>
          <p:cNvSpPr>
            <a:spLocks noGrp="1"/>
          </p:cNvSpPr>
          <p:nvPr>
            <p:ph type="sldNum" sz="quarter" idx="12"/>
          </p:nvPr>
        </p:nvSpPr>
        <p:spPr/>
        <p:txBody>
          <a:bodyPr/>
          <a:lstStyle/>
          <a:p>
            <a:fld id="{897E9521-3DE9-4D4D-9C8E-1DEC23E4B2E9}" type="slidenum">
              <a:rPr lang="en-US" smtClean="0"/>
              <a:t>‹#›</a:t>
            </a:fld>
            <a:endParaRPr lang="en-US"/>
          </a:p>
        </p:txBody>
      </p:sp>
    </p:spTree>
    <p:extLst>
      <p:ext uri="{BB962C8B-B14F-4D97-AF65-F5344CB8AC3E}">
        <p14:creationId xmlns:p14="http://schemas.microsoft.com/office/powerpoint/2010/main" val="2654219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A89595-AEC0-F753-5FF9-B53BB116BC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7F55A8-91C1-9EBB-9499-1FEEC5D7A0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91404E-8940-9D4A-588C-719022867C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B7B360-0E9E-455E-98A9-A0D5B905B728}" type="datetimeFigureOut">
              <a:rPr lang="en-US" smtClean="0"/>
              <a:t>5/19/2023</a:t>
            </a:fld>
            <a:endParaRPr lang="en-US"/>
          </a:p>
        </p:txBody>
      </p:sp>
      <p:sp>
        <p:nvSpPr>
          <p:cNvPr id="5" name="Footer Placeholder 4">
            <a:extLst>
              <a:ext uri="{FF2B5EF4-FFF2-40B4-BE49-F238E27FC236}">
                <a16:creationId xmlns:a16="http://schemas.microsoft.com/office/drawing/2014/main" id="{0F82FC65-AED7-4F3F-F09C-F8D7C204DB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323B650-6F14-2FAC-4333-F7C9BACB69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7E9521-3DE9-4D4D-9C8E-1DEC23E4B2E9}" type="slidenum">
              <a:rPr lang="en-US" smtClean="0"/>
              <a:t>‹#›</a:t>
            </a:fld>
            <a:endParaRPr lang="en-US"/>
          </a:p>
        </p:txBody>
      </p:sp>
    </p:spTree>
    <p:extLst>
      <p:ext uri="{BB962C8B-B14F-4D97-AF65-F5344CB8AC3E}">
        <p14:creationId xmlns:p14="http://schemas.microsoft.com/office/powerpoint/2010/main" val="40805854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48364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219170" rtl="0" eaLnBrk="1" latinLnBrk="0" hangingPunct="1">
        <a:spcBef>
          <a:spcPct val="0"/>
        </a:spcBef>
        <a:buNone/>
        <a:defRPr sz="2933" b="1" i="0" kern="1200" cap="all" baseline="0">
          <a:solidFill>
            <a:srgbClr val="023F88"/>
          </a:solidFill>
          <a:latin typeface="Arial" pitchFamily="34" charset="0"/>
          <a:ea typeface="+mj-ea"/>
          <a:cs typeface="Arial" pitchFamily="34" charset="0"/>
        </a:defRPr>
      </a:lvl1pPr>
    </p:titleStyle>
    <p:bodyStyle>
      <a:lvl1pPr marL="457189" indent="-457189" algn="l" defTabSz="1219170" rtl="0" eaLnBrk="1" latinLnBrk="0" hangingPunct="1">
        <a:spcBef>
          <a:spcPct val="20000"/>
        </a:spcBef>
        <a:buClr>
          <a:srgbClr val="007DC5"/>
        </a:buClr>
        <a:buSzPct val="75000"/>
        <a:buFont typeface="Wingdings" pitchFamily="2" charset="2"/>
        <a:buChar char="§"/>
        <a:defRPr sz="2667" kern="1200" baseline="0">
          <a:solidFill>
            <a:schemeClr val="tx1"/>
          </a:solidFill>
          <a:latin typeface="Arial" pitchFamily="34" charset="0"/>
          <a:ea typeface="+mn-ea"/>
          <a:cs typeface="+mn-cs"/>
        </a:defRPr>
      </a:lvl1pPr>
      <a:lvl2pPr marL="990575" indent="-380990" algn="l" defTabSz="1219170" rtl="0" eaLnBrk="1" latinLnBrk="0" hangingPunct="1">
        <a:spcBef>
          <a:spcPct val="20000"/>
        </a:spcBef>
        <a:buClr>
          <a:srgbClr val="007DC5"/>
        </a:buClr>
        <a:buSzPct val="75000"/>
        <a:buFont typeface="Wingdings" pitchFamily="2" charset="2"/>
        <a:buChar char="§"/>
        <a:defRPr sz="2667" kern="1200" baseline="0">
          <a:solidFill>
            <a:schemeClr val="tx1"/>
          </a:solidFill>
          <a:latin typeface="Arial" pitchFamily="34" charset="0"/>
          <a:ea typeface="+mn-ea"/>
          <a:cs typeface="+mn-cs"/>
        </a:defRPr>
      </a:lvl2pPr>
      <a:lvl3pPr marL="1523962" indent="-304792" algn="l" defTabSz="1219170" rtl="0" eaLnBrk="1" latinLnBrk="0" hangingPunct="1">
        <a:spcBef>
          <a:spcPct val="20000"/>
        </a:spcBef>
        <a:buClr>
          <a:srgbClr val="023F88"/>
        </a:buClr>
        <a:buSzPct val="75000"/>
        <a:buFont typeface="Wingdings" pitchFamily="2" charset="2"/>
        <a:buChar char="§"/>
        <a:defRPr sz="2400" kern="1200" baseline="0">
          <a:solidFill>
            <a:schemeClr val="tx1"/>
          </a:solidFill>
          <a:latin typeface="Arial Narrow" pitchFamily="34" charset="0"/>
          <a:ea typeface="+mn-ea"/>
          <a:cs typeface="+mn-cs"/>
        </a:defRPr>
      </a:lvl3pPr>
      <a:lvl4pPr marL="2133547" indent="-304792" algn="l" defTabSz="1219170" rtl="0" eaLnBrk="1" latinLnBrk="0" hangingPunct="1">
        <a:spcBef>
          <a:spcPct val="20000"/>
        </a:spcBef>
        <a:buFont typeface="Arial" pitchFamily="34" charset="0"/>
        <a:buChar char="–"/>
        <a:defRPr sz="2133" kern="1200" baseline="0">
          <a:solidFill>
            <a:schemeClr val="tx1"/>
          </a:solidFill>
          <a:latin typeface="Arial Narrow" pitchFamily="34" charset="0"/>
          <a:ea typeface="+mn-ea"/>
          <a:cs typeface="+mn-cs"/>
        </a:defRPr>
      </a:lvl4pPr>
      <a:lvl5pPr marL="2743131" indent="-304792" algn="l" defTabSz="1219170" rtl="0" eaLnBrk="1" latinLnBrk="0" hangingPunct="1">
        <a:spcBef>
          <a:spcPct val="20000"/>
        </a:spcBef>
        <a:buFont typeface="Arial" pitchFamily="34" charset="0"/>
        <a:buChar char="»"/>
        <a:defRPr sz="2133" kern="1200" baseline="0">
          <a:solidFill>
            <a:schemeClr val="tx1"/>
          </a:solidFill>
          <a:latin typeface="Arial Narrow"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5.tiff"/></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5.tiff"/></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jpe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diagramLayout" Target="../diagrams/layout1.xml"/><Relationship Id="rId11" Type="http://schemas.openxmlformats.org/officeDocument/2006/relationships/image" Target="../media/image3.png"/><Relationship Id="rId5" Type="http://schemas.openxmlformats.org/officeDocument/2006/relationships/diagramData" Target="../diagrams/data1.xml"/><Relationship Id="rId10" Type="http://schemas.openxmlformats.org/officeDocument/2006/relationships/image" Target="../media/image5.tiff"/><Relationship Id="rId4" Type="http://schemas.openxmlformats.org/officeDocument/2006/relationships/image" Target="../media/image8.jpe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7.xml"/><Relationship Id="rId5" Type="http://schemas.openxmlformats.org/officeDocument/2006/relationships/image" Target="../media/image3.png"/><Relationship Id="rId4" Type="http://schemas.openxmlformats.org/officeDocument/2006/relationships/image" Target="../media/image5.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03FD6-78E8-2810-6302-FFF95B06A46F}"/>
              </a:ext>
            </a:extLst>
          </p:cNvPr>
          <p:cNvSpPr>
            <a:spLocks noGrp="1"/>
          </p:cNvSpPr>
          <p:nvPr>
            <p:ph type="title"/>
          </p:nvPr>
        </p:nvSpPr>
        <p:spPr/>
        <p:txBody>
          <a:bodyPr/>
          <a:lstStyle/>
          <a:p>
            <a:endParaRPr lang="en-US" dirty="0"/>
          </a:p>
        </p:txBody>
      </p:sp>
      <p:pic>
        <p:nvPicPr>
          <p:cNvPr id="4" name="Content Placeholder 3" descr="A picture containing screenshot, sky, blue, graphic design">
            <a:extLst>
              <a:ext uri="{FF2B5EF4-FFF2-40B4-BE49-F238E27FC236}">
                <a16:creationId xmlns:a16="http://schemas.microsoft.com/office/drawing/2014/main" id="{7327EB85-FCC9-6A83-548C-CCC14F12A7B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
            <a:ext cx="12192000" cy="6868161"/>
          </a:xfrm>
          <a:prstGeom prst="rect">
            <a:avLst/>
          </a:prstGeom>
        </p:spPr>
      </p:pic>
      <p:sp>
        <p:nvSpPr>
          <p:cNvPr id="6" name="TextBox 5">
            <a:extLst>
              <a:ext uri="{FF2B5EF4-FFF2-40B4-BE49-F238E27FC236}">
                <a16:creationId xmlns:a16="http://schemas.microsoft.com/office/drawing/2014/main" id="{42BBFAF6-692E-823D-6AA6-4FEF109B2478}"/>
              </a:ext>
            </a:extLst>
          </p:cNvPr>
          <p:cNvSpPr txBox="1"/>
          <p:nvPr/>
        </p:nvSpPr>
        <p:spPr>
          <a:xfrm>
            <a:off x="403614" y="2762051"/>
            <a:ext cx="6194322" cy="1077218"/>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mn-cs"/>
              </a:rPr>
              <a:t>LEDCOR - SICIM</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mn-cs"/>
              </a:rPr>
              <a:t>Planning, Asset, &amp; Logistic Application</a:t>
            </a:r>
            <a:endParaRPr kumimoji="0" lang="en-US" alt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3" name="Immagine 6">
            <a:extLst>
              <a:ext uri="{FF2B5EF4-FFF2-40B4-BE49-F238E27FC236}">
                <a16:creationId xmlns:a16="http://schemas.microsoft.com/office/drawing/2014/main" id="{7B807722-7FF0-57E4-F179-78AE99D0BB5B}"/>
              </a:ext>
            </a:extLst>
          </p:cNvPr>
          <p:cNvPicPr>
            <a:picLocks noChangeAspect="1"/>
          </p:cNvPicPr>
          <p:nvPr/>
        </p:nvPicPr>
        <p:blipFill>
          <a:blip r:embed="rId4"/>
          <a:srcRect l="1246" r="1246"/>
          <a:stretch/>
        </p:blipFill>
        <p:spPr>
          <a:xfrm>
            <a:off x="1883167" y="5612053"/>
            <a:ext cx="1295400" cy="544942"/>
          </a:xfrm>
          <a:prstGeom prst="rect">
            <a:avLst/>
          </a:prstGeom>
        </p:spPr>
      </p:pic>
    </p:spTree>
    <p:extLst>
      <p:ext uri="{BB962C8B-B14F-4D97-AF65-F5344CB8AC3E}">
        <p14:creationId xmlns:p14="http://schemas.microsoft.com/office/powerpoint/2010/main" val="1209150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21">
            <a:extLst>
              <a:ext uri="{FF2B5EF4-FFF2-40B4-BE49-F238E27FC236}">
                <a16:creationId xmlns:a16="http://schemas.microsoft.com/office/drawing/2014/main" id="{1D3DBD3F-FFA1-972E-46CE-5C9092638182}"/>
              </a:ext>
            </a:extLst>
          </p:cNvPr>
          <p:cNvSpPr txBox="1">
            <a:spLocks/>
          </p:cNvSpPr>
          <p:nvPr/>
        </p:nvSpPr>
        <p:spPr>
          <a:xfrm>
            <a:off x="297568" y="426314"/>
            <a:ext cx="4321926" cy="971634"/>
          </a:xfrm>
          <a:prstGeom prst="rect">
            <a:avLst/>
          </a:prstGeom>
        </p:spPr>
        <p:txBody>
          <a:bodyPr vert="horz" lIns="91440" tIns="45720" rIns="91440" bIns="45720" rtlCol="0" anchor="t">
            <a:normAutofit/>
          </a:bodyPr>
          <a:lstStyle>
            <a:lvl1pPr algn="l" defTabSz="914400" rtl="0" eaLnBrk="1" latinLnBrk="0" hangingPunct="1">
              <a:spcBef>
                <a:spcPct val="0"/>
              </a:spcBef>
              <a:buNone/>
              <a:defRPr sz="2400" b="1" i="0" kern="1200" cap="all" normalizeH="0" baseline="0">
                <a:solidFill>
                  <a:srgbClr val="023F88"/>
                </a:solidFill>
                <a:latin typeface="Arial" pitchFamily="34" charset="0"/>
                <a:ea typeface="+mj-ea"/>
                <a:cs typeface="Arial"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all"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a:ea typeface="+mj-ea"/>
                <a:cs typeface="Arial" pitchFamily="34" charset="0"/>
              </a:rPr>
              <a:t>ACHIEVEMENTS</a:t>
            </a:r>
          </a:p>
        </p:txBody>
      </p:sp>
      <p:sp>
        <p:nvSpPr>
          <p:cNvPr id="7" name="TextBox 6">
            <a:extLst>
              <a:ext uri="{FF2B5EF4-FFF2-40B4-BE49-F238E27FC236}">
                <a16:creationId xmlns:a16="http://schemas.microsoft.com/office/drawing/2014/main" id="{CC6516A4-CF9D-8403-3EA5-5DDDF0AD1541}"/>
              </a:ext>
            </a:extLst>
          </p:cNvPr>
          <p:cNvSpPr txBox="1"/>
          <p:nvPr/>
        </p:nvSpPr>
        <p:spPr>
          <a:xfrm>
            <a:off x="419746" y="1359998"/>
            <a:ext cx="5452533" cy="433965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Increased equipment efficiency by 27.54%</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Collation of 73 unique forms that were previously managed independently.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Over 1000 active users obtaining benefits.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 average of 471 form submissions per day.</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Expedited workflow between the client and contractors.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Easy setup and updates of software ensures revisions are updated quickly and frequently, providing a better experience for application users based on feedback received.  </a:t>
            </a:r>
            <a:endParaRPr kumimoji="0" lang="en-US" sz="1200" b="1" i="0" u="none" strike="noStrike" kern="1200" cap="none" spc="0" normalizeH="0" baseline="0" noProof="0" dirty="0">
              <a:ln>
                <a:noFill/>
              </a:ln>
              <a:solidFill>
                <a:prstClr val="white"/>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18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8" name="Picture 7" descr="A close up of a sign&#10;&#10;Description automatically generated">
            <a:extLst>
              <a:ext uri="{FF2B5EF4-FFF2-40B4-BE49-F238E27FC236}">
                <a16:creationId xmlns:a16="http://schemas.microsoft.com/office/drawing/2014/main" id="{315D0AB8-52CE-F787-3A79-6585664683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146" y="6337513"/>
            <a:ext cx="457200" cy="323373"/>
          </a:xfrm>
          <a:prstGeom prst="rect">
            <a:avLst/>
          </a:prstGeom>
        </p:spPr>
      </p:pic>
      <p:pic>
        <p:nvPicPr>
          <p:cNvPr id="9" name="Immagine 6">
            <a:extLst>
              <a:ext uri="{FF2B5EF4-FFF2-40B4-BE49-F238E27FC236}">
                <a16:creationId xmlns:a16="http://schemas.microsoft.com/office/drawing/2014/main" id="{F0AD0770-6483-A823-CC07-EB932654EE1D}"/>
              </a:ext>
            </a:extLst>
          </p:cNvPr>
          <p:cNvPicPr>
            <a:picLocks noChangeAspect="1"/>
          </p:cNvPicPr>
          <p:nvPr/>
        </p:nvPicPr>
        <p:blipFill>
          <a:blip r:embed="rId5"/>
          <a:srcRect l="1246" r="1246"/>
          <a:stretch/>
        </p:blipFill>
        <p:spPr>
          <a:xfrm>
            <a:off x="689807" y="6337513"/>
            <a:ext cx="760779" cy="320040"/>
          </a:xfrm>
          <a:prstGeom prst="rect">
            <a:avLst/>
          </a:prstGeom>
        </p:spPr>
      </p:pic>
      <p:pic>
        <p:nvPicPr>
          <p:cNvPr id="11" name="Picture 10" descr="A picture containing outdoor, tree, track, snow&#10;&#10;Description automatically generated">
            <a:extLst>
              <a:ext uri="{FF2B5EF4-FFF2-40B4-BE49-F238E27FC236}">
                <a16:creationId xmlns:a16="http://schemas.microsoft.com/office/drawing/2014/main" id="{0BFE6067-2774-9472-E5BC-3B424F8D2300}"/>
              </a:ext>
            </a:extLst>
          </p:cNvPr>
          <p:cNvPicPr>
            <a:picLocks noChangeAspect="1"/>
          </p:cNvPicPr>
          <p:nvPr/>
        </p:nvPicPr>
        <p:blipFill rotWithShape="1">
          <a:blip r:embed="rId6">
            <a:extLst>
              <a:ext uri="{28A0092B-C50C-407E-A947-70E740481C1C}">
                <a14:useLocalDpi xmlns:a14="http://schemas.microsoft.com/office/drawing/2010/main" val="0"/>
              </a:ext>
            </a:extLst>
          </a:blip>
          <a:srcRect l="43250" r="19667"/>
          <a:stretch/>
        </p:blipFill>
        <p:spPr>
          <a:xfrm>
            <a:off x="6559657" y="0"/>
            <a:ext cx="5632343" cy="6858000"/>
          </a:xfrm>
          <a:prstGeom prst="rect">
            <a:avLst/>
          </a:prstGeom>
        </p:spPr>
      </p:pic>
    </p:spTree>
    <p:extLst>
      <p:ext uri="{BB962C8B-B14F-4D97-AF65-F5344CB8AC3E}">
        <p14:creationId xmlns:p14="http://schemas.microsoft.com/office/powerpoint/2010/main" val="283057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21">
            <a:extLst>
              <a:ext uri="{FF2B5EF4-FFF2-40B4-BE49-F238E27FC236}">
                <a16:creationId xmlns:a16="http://schemas.microsoft.com/office/drawing/2014/main" id="{1D3DBD3F-FFA1-972E-46CE-5C9092638182}"/>
              </a:ext>
            </a:extLst>
          </p:cNvPr>
          <p:cNvSpPr txBox="1">
            <a:spLocks/>
          </p:cNvSpPr>
          <p:nvPr/>
        </p:nvSpPr>
        <p:spPr>
          <a:xfrm>
            <a:off x="436639" y="452293"/>
            <a:ext cx="4321926" cy="971634"/>
          </a:xfrm>
          <a:prstGeom prst="rect">
            <a:avLst/>
          </a:prstGeom>
        </p:spPr>
        <p:txBody>
          <a:bodyPr vert="horz" lIns="91440" tIns="45720" rIns="91440" bIns="45720" rtlCol="0" anchor="t">
            <a:normAutofit/>
          </a:bodyPr>
          <a:lstStyle>
            <a:lvl1pPr algn="l" defTabSz="914400" rtl="0" eaLnBrk="1" latinLnBrk="0" hangingPunct="1">
              <a:spcBef>
                <a:spcPct val="0"/>
              </a:spcBef>
              <a:buNone/>
              <a:defRPr sz="2400" b="1" i="0" kern="1200" cap="all" normalizeH="0" baseline="0">
                <a:solidFill>
                  <a:srgbClr val="023F88"/>
                </a:solidFill>
                <a:latin typeface="Arial" pitchFamily="34" charset="0"/>
                <a:ea typeface="+mj-ea"/>
                <a:cs typeface="Arial"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all"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a:ea typeface="+mj-ea"/>
                <a:cs typeface="Arial" pitchFamily="34" charset="0"/>
              </a:rPr>
              <a:t>ACHIEVEMENTS</a:t>
            </a:r>
          </a:p>
        </p:txBody>
      </p:sp>
      <p:sp>
        <p:nvSpPr>
          <p:cNvPr id="10" name="TextBox 9">
            <a:extLst>
              <a:ext uri="{FF2B5EF4-FFF2-40B4-BE49-F238E27FC236}">
                <a16:creationId xmlns:a16="http://schemas.microsoft.com/office/drawing/2014/main" id="{35142FEF-8766-C319-037E-6C8B4F05F5E4}"/>
              </a:ext>
            </a:extLst>
          </p:cNvPr>
          <p:cNvSpPr txBox="1"/>
          <p:nvPr/>
        </p:nvSpPr>
        <p:spPr>
          <a:xfrm>
            <a:off x="501120" y="1573226"/>
            <a:ext cx="4602250" cy="4647426"/>
          </a:xfrm>
          <a:prstGeom prst="rect">
            <a:avLst/>
          </a:prstGeom>
          <a:noFill/>
        </p:spPr>
        <p:txBody>
          <a:bodyPr wrap="square">
            <a:spAutoFit/>
          </a:bodyPr>
          <a:lstStyle/>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Updated input fields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Revised dispatch requests</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6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Stages of completion</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6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Better access to information</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6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Dispatch to a single mechanic</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6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Reassignment based on personal availability, priority, or location </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6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Unlimited potential for further discipline integration.  </a:t>
            </a: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40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40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40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40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pic>
        <p:nvPicPr>
          <p:cNvPr id="12" name="Picture 11" descr="A close up of a sign&#10;&#10;Description automatically generated">
            <a:extLst>
              <a:ext uri="{FF2B5EF4-FFF2-40B4-BE49-F238E27FC236}">
                <a16:creationId xmlns:a16="http://schemas.microsoft.com/office/drawing/2014/main" id="{81614D41-2624-CEE1-1D9A-5707EBBD32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146" y="6337513"/>
            <a:ext cx="457200" cy="323373"/>
          </a:xfrm>
          <a:prstGeom prst="rect">
            <a:avLst/>
          </a:prstGeom>
        </p:spPr>
      </p:pic>
      <p:pic>
        <p:nvPicPr>
          <p:cNvPr id="13" name="Immagine 6">
            <a:extLst>
              <a:ext uri="{FF2B5EF4-FFF2-40B4-BE49-F238E27FC236}">
                <a16:creationId xmlns:a16="http://schemas.microsoft.com/office/drawing/2014/main" id="{2D384CB9-53EC-5E77-3AC3-F4A29F572FFE}"/>
              </a:ext>
            </a:extLst>
          </p:cNvPr>
          <p:cNvPicPr>
            <a:picLocks noChangeAspect="1"/>
          </p:cNvPicPr>
          <p:nvPr/>
        </p:nvPicPr>
        <p:blipFill>
          <a:blip r:embed="rId5"/>
          <a:srcRect l="1246" r="1246"/>
          <a:stretch/>
        </p:blipFill>
        <p:spPr>
          <a:xfrm>
            <a:off x="689807" y="6337513"/>
            <a:ext cx="760779" cy="320040"/>
          </a:xfrm>
          <a:prstGeom prst="rect">
            <a:avLst/>
          </a:prstGeom>
        </p:spPr>
      </p:pic>
      <p:pic>
        <p:nvPicPr>
          <p:cNvPr id="2" name="Picture 1" descr="A picture containing text, screenshot, font, rectangle&#10;&#10;Description automatically generated">
            <a:extLst>
              <a:ext uri="{FF2B5EF4-FFF2-40B4-BE49-F238E27FC236}">
                <a16:creationId xmlns:a16="http://schemas.microsoft.com/office/drawing/2014/main" id="{A339EC6D-531A-B152-94B2-1D5491ACAAF2}"/>
              </a:ext>
            </a:extLst>
          </p:cNvPr>
          <p:cNvPicPr>
            <a:picLocks noChangeAspect="1"/>
          </p:cNvPicPr>
          <p:nvPr/>
        </p:nvPicPr>
        <p:blipFill rotWithShape="1">
          <a:blip r:embed="rId6">
            <a:extLst>
              <a:ext uri="{28A0092B-C50C-407E-A947-70E740481C1C}">
                <a14:useLocalDpi xmlns:a14="http://schemas.microsoft.com/office/drawing/2010/main" val="0"/>
              </a:ext>
            </a:extLst>
          </a:blip>
          <a:srcRect l="85" r="2411"/>
          <a:stretch/>
        </p:blipFill>
        <p:spPr>
          <a:xfrm>
            <a:off x="5917957" y="1259990"/>
            <a:ext cx="6028169" cy="4338019"/>
          </a:xfrm>
          <a:prstGeom prst="rect">
            <a:avLst/>
          </a:prstGeom>
        </p:spPr>
      </p:pic>
      <p:sp>
        <p:nvSpPr>
          <p:cNvPr id="3" name="TextBox 2">
            <a:extLst>
              <a:ext uri="{FF2B5EF4-FFF2-40B4-BE49-F238E27FC236}">
                <a16:creationId xmlns:a16="http://schemas.microsoft.com/office/drawing/2014/main" id="{6757F9C3-41E0-DB69-4732-423901C8DBC0}"/>
              </a:ext>
            </a:extLst>
          </p:cNvPr>
          <p:cNvSpPr txBox="1"/>
          <p:nvPr/>
        </p:nvSpPr>
        <p:spPr>
          <a:xfrm>
            <a:off x="6781801" y="5678408"/>
            <a:ext cx="4576497" cy="276999"/>
          </a:xfrm>
          <a:prstGeom prst="rect">
            <a:avLst/>
          </a:prstGeom>
          <a:noFill/>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Above flow chart illustrates a solution for one discipline</a:t>
            </a:r>
          </a:p>
        </p:txBody>
      </p:sp>
    </p:spTree>
    <p:extLst>
      <p:ext uri="{BB962C8B-B14F-4D97-AF65-F5344CB8AC3E}">
        <p14:creationId xmlns:p14="http://schemas.microsoft.com/office/powerpoint/2010/main" val="118171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E6D01CA6-1ED0-88D8-8FEB-54558FFB7D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2452" y="520487"/>
            <a:ext cx="2914634" cy="5638800"/>
          </a:xfrm>
          <a:prstGeom prst="rect">
            <a:avLst/>
          </a:prstGeom>
        </p:spPr>
      </p:pic>
      <p:graphicFrame>
        <p:nvGraphicFramePr>
          <p:cNvPr id="7" name="Diagram 6">
            <a:extLst>
              <a:ext uri="{FF2B5EF4-FFF2-40B4-BE49-F238E27FC236}">
                <a16:creationId xmlns:a16="http://schemas.microsoft.com/office/drawing/2014/main" id="{BE1BB783-639C-3D47-708D-752591FA21A2}"/>
              </a:ext>
            </a:extLst>
          </p:cNvPr>
          <p:cNvGraphicFramePr/>
          <p:nvPr/>
        </p:nvGraphicFramePr>
        <p:xfrm>
          <a:off x="4392978" y="520487"/>
          <a:ext cx="3611417" cy="5638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TextBox 8">
            <a:extLst>
              <a:ext uri="{FF2B5EF4-FFF2-40B4-BE49-F238E27FC236}">
                <a16:creationId xmlns:a16="http://schemas.microsoft.com/office/drawing/2014/main" id="{EB71B3E4-37B3-DF2C-14FD-1B7986B9D485}"/>
              </a:ext>
            </a:extLst>
          </p:cNvPr>
          <p:cNvSpPr txBox="1"/>
          <p:nvPr/>
        </p:nvSpPr>
        <p:spPr>
          <a:xfrm>
            <a:off x="8201891" y="520536"/>
            <a:ext cx="3528291" cy="5816977"/>
          </a:xfrm>
          <a:prstGeom prst="rect">
            <a:avLst/>
          </a:prstGeom>
          <a:noFill/>
        </p:spPr>
        <p:txBody>
          <a:bodyPr wrap="square" rtlCol="0" anchor="ctr" anchorCtr="0">
            <a:spAutoFit/>
          </a:bodyPr>
          <a:lstStyle/>
          <a:p>
            <a:pPr marL="171450" marR="0" lvl="0" indent="-171450" algn="l" defTabSz="914400" rtl="0" eaLnBrk="1" fontAlgn="auto" latinLnBrk="0" hangingPunct="1">
              <a:lnSpc>
                <a:spcPct val="100000"/>
              </a:lnSpc>
              <a:spcBef>
                <a:spcPts val="0"/>
              </a:spcBef>
              <a:spcAft>
                <a:spcPts val="0"/>
              </a:spcAft>
              <a:buClr>
                <a:srgbClr val="ED1C24"/>
              </a:buClr>
              <a:buSzPct val="150000"/>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COORDINATION IMPROVEMENT</a:t>
            </a:r>
          </a:p>
          <a:p>
            <a:pPr marL="0" marR="0" lvl="0" indent="0" algn="l" defTabSz="914400" rtl="0" eaLnBrk="1" fontAlgn="auto" latinLnBrk="0" hangingPunct="1">
              <a:lnSpc>
                <a:spcPct val="100000"/>
              </a:lnSpc>
              <a:spcBef>
                <a:spcPts val="0"/>
              </a:spcBef>
              <a:spcAft>
                <a:spcPts val="0"/>
              </a:spcAft>
              <a:buClr>
                <a:srgbClr val="ED1C24"/>
              </a:buClr>
              <a:buSzPct val="150000"/>
              <a:buFontTx/>
              <a:buNone/>
              <a:tabLst/>
              <a:defRPr/>
            </a:pPr>
            <a:endParaRPr kumimoji="0" lang="en-US" sz="120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a:p>
            <a:pPr marL="171450" marR="0" lvl="0" indent="-171450" algn="l" defTabSz="914400" rtl="0" eaLnBrk="1" fontAlgn="auto" latinLnBrk="0" hangingPunct="1">
              <a:lnSpc>
                <a:spcPct val="100000"/>
              </a:lnSpc>
              <a:spcBef>
                <a:spcPts val="0"/>
              </a:spcBef>
              <a:spcAft>
                <a:spcPts val="0"/>
              </a:spcAft>
              <a:buClr>
                <a:srgbClr val="ED1C24"/>
              </a:buClr>
              <a:buSzPct val="150000"/>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MANUAL PROCESS REDUCTION</a:t>
            </a:r>
          </a:p>
          <a:p>
            <a:pPr marL="171450" marR="0" lvl="0" indent="-171450" algn="l" defTabSz="914400" rtl="0" eaLnBrk="1" fontAlgn="auto" latinLnBrk="0" hangingPunct="1">
              <a:lnSpc>
                <a:spcPct val="100000"/>
              </a:lnSpc>
              <a:spcBef>
                <a:spcPts val="0"/>
              </a:spcBef>
              <a:spcAft>
                <a:spcPts val="0"/>
              </a:spcAft>
              <a:buClr>
                <a:srgbClr val="ED1C24"/>
              </a:buClr>
              <a:buSzPct val="150000"/>
              <a:buFont typeface="Arial" panose="020B0604020202020204" pitchFamily="34" charset="0"/>
              <a:buChar char="►"/>
              <a:tabLst/>
              <a:defRPr/>
            </a:pPr>
            <a:endParaRPr kumimoji="0" lang="en-US" sz="120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a:p>
            <a:pPr marL="171450" marR="0" lvl="0" indent="-171450" algn="l" defTabSz="914400" rtl="0" eaLnBrk="1" fontAlgn="auto" latinLnBrk="0" hangingPunct="1">
              <a:lnSpc>
                <a:spcPct val="100000"/>
              </a:lnSpc>
              <a:spcBef>
                <a:spcPts val="0"/>
              </a:spcBef>
              <a:spcAft>
                <a:spcPts val="0"/>
              </a:spcAft>
              <a:buClr>
                <a:srgbClr val="ED1C24"/>
              </a:buClr>
              <a:buSzPct val="150000"/>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DATA COLLECTION &amp; REPORTING</a:t>
            </a:r>
          </a:p>
          <a:p>
            <a:pPr marL="171450" marR="0" lvl="0" indent="-171450" algn="l" defTabSz="914400" rtl="0" eaLnBrk="1" fontAlgn="auto" latinLnBrk="0" hangingPunct="1">
              <a:lnSpc>
                <a:spcPct val="100000"/>
              </a:lnSpc>
              <a:spcBef>
                <a:spcPts val="0"/>
              </a:spcBef>
              <a:spcAft>
                <a:spcPts val="0"/>
              </a:spcAft>
              <a:buClr>
                <a:srgbClr val="ED1C24"/>
              </a:buClr>
              <a:buSzPct val="150000"/>
              <a:buFont typeface="Arial" panose="020B0604020202020204" pitchFamily="34" charset="0"/>
              <a:buChar char="►"/>
              <a:tabLst/>
              <a:defRPr/>
            </a:pPr>
            <a:endParaRPr kumimoji="0" lang="en-US" sz="120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a:p>
            <a:pPr marL="171450" marR="0" lvl="0" indent="-171450" algn="l" defTabSz="914400" rtl="0" eaLnBrk="1" fontAlgn="auto" latinLnBrk="0" hangingPunct="1">
              <a:lnSpc>
                <a:spcPct val="100000"/>
              </a:lnSpc>
              <a:spcBef>
                <a:spcPts val="0"/>
              </a:spcBef>
              <a:spcAft>
                <a:spcPts val="0"/>
              </a:spcAft>
              <a:buClr>
                <a:srgbClr val="ED1C24"/>
              </a:buClr>
              <a:buSzPct val="150000"/>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EXTERNAL COMMUNICATION</a:t>
            </a:r>
          </a:p>
          <a:p>
            <a:pPr marL="171450" marR="0" lvl="0" indent="-171450" algn="l" defTabSz="914400" rtl="0" eaLnBrk="1" fontAlgn="auto" latinLnBrk="0" hangingPunct="1">
              <a:lnSpc>
                <a:spcPct val="100000"/>
              </a:lnSpc>
              <a:spcBef>
                <a:spcPts val="0"/>
              </a:spcBef>
              <a:spcAft>
                <a:spcPts val="0"/>
              </a:spcAft>
              <a:buClr>
                <a:srgbClr val="ED1C24"/>
              </a:buClr>
              <a:buSzPct val="150000"/>
              <a:buFont typeface="Arial" panose="020B0604020202020204" pitchFamily="34" charset="0"/>
              <a:buChar char="►"/>
              <a:tabLst/>
              <a:defRPr/>
            </a:pPr>
            <a:endParaRPr kumimoji="0" lang="en-US" sz="120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a:p>
            <a:pPr marL="171450" marR="0" lvl="0" indent="-171450" algn="l" defTabSz="914400" rtl="0" eaLnBrk="1" fontAlgn="auto" latinLnBrk="0" hangingPunct="1">
              <a:lnSpc>
                <a:spcPct val="100000"/>
              </a:lnSpc>
              <a:spcBef>
                <a:spcPts val="0"/>
              </a:spcBef>
              <a:spcAft>
                <a:spcPts val="0"/>
              </a:spcAft>
              <a:buClr>
                <a:srgbClr val="ED1C24"/>
              </a:buClr>
              <a:buSzPct val="150000"/>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INSTANT NOTIFICATION</a:t>
            </a:r>
          </a:p>
          <a:p>
            <a:pPr marL="0" marR="0" lvl="0" indent="0" algn="l" defTabSz="914400" rtl="0" eaLnBrk="1" fontAlgn="auto" latinLnBrk="0" hangingPunct="1">
              <a:lnSpc>
                <a:spcPct val="100000"/>
              </a:lnSpc>
              <a:spcBef>
                <a:spcPts val="0"/>
              </a:spcBef>
              <a:spcAft>
                <a:spcPts val="0"/>
              </a:spcAft>
              <a:buClr>
                <a:srgbClr val="ED1C24"/>
              </a:buClr>
              <a:buSzPct val="150000"/>
              <a:buFontTx/>
              <a:buNone/>
              <a:tabLst/>
              <a:defRPr/>
            </a:pPr>
            <a:endParaRPr kumimoji="0" lang="en-US" sz="120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a:p>
            <a:pPr marL="171450" marR="0" lvl="0" indent="-171450" algn="l" defTabSz="914400" rtl="0" eaLnBrk="1" fontAlgn="auto" latinLnBrk="0" hangingPunct="1">
              <a:lnSpc>
                <a:spcPct val="100000"/>
              </a:lnSpc>
              <a:spcBef>
                <a:spcPts val="0"/>
              </a:spcBef>
              <a:spcAft>
                <a:spcPts val="0"/>
              </a:spcAft>
              <a:buClr>
                <a:srgbClr val="ED1C24"/>
              </a:buClr>
              <a:buSzPct val="150000"/>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LOGISTICS OPTIMIZATION</a:t>
            </a:r>
          </a:p>
          <a:p>
            <a:pPr marL="0" marR="0" lvl="0" indent="0" algn="l" defTabSz="914400" rtl="0" eaLnBrk="1" fontAlgn="auto" latinLnBrk="0" hangingPunct="1">
              <a:lnSpc>
                <a:spcPct val="100000"/>
              </a:lnSpc>
              <a:spcBef>
                <a:spcPts val="0"/>
              </a:spcBef>
              <a:spcAft>
                <a:spcPts val="0"/>
              </a:spcAft>
              <a:buClr>
                <a:srgbClr val="ED1C24"/>
              </a:buClr>
              <a:buSzPct val="150000"/>
              <a:buFontTx/>
              <a:buNone/>
              <a:tabLst/>
              <a:defRPr/>
            </a:pPr>
            <a:endParaRPr kumimoji="0" lang="en-US" sz="120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a:p>
            <a:pPr marL="171450" marR="0" lvl="0" indent="-171450" algn="l" defTabSz="914400" rtl="0" eaLnBrk="1" fontAlgn="auto" latinLnBrk="0" hangingPunct="1">
              <a:lnSpc>
                <a:spcPct val="100000"/>
              </a:lnSpc>
              <a:spcBef>
                <a:spcPts val="0"/>
              </a:spcBef>
              <a:spcAft>
                <a:spcPts val="0"/>
              </a:spcAft>
              <a:buClr>
                <a:srgbClr val="ED1C24"/>
              </a:buClr>
              <a:buSzPct val="150000"/>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OFFLINE CAPABILITY</a:t>
            </a:r>
          </a:p>
          <a:p>
            <a:pPr marL="171450" marR="0" lvl="0" indent="-171450" algn="l" defTabSz="914400" rtl="0" eaLnBrk="1" fontAlgn="auto" latinLnBrk="0" hangingPunct="1">
              <a:lnSpc>
                <a:spcPct val="100000"/>
              </a:lnSpc>
              <a:spcBef>
                <a:spcPts val="0"/>
              </a:spcBef>
              <a:spcAft>
                <a:spcPts val="0"/>
              </a:spcAft>
              <a:buClr>
                <a:srgbClr val="ED1C24"/>
              </a:buClr>
              <a:buSzPct val="150000"/>
              <a:buFont typeface="Arial" panose="020B0604020202020204" pitchFamily="34" charset="0"/>
              <a:buChar char="►"/>
              <a:tabLst/>
              <a:defRPr/>
            </a:pPr>
            <a:endParaRPr kumimoji="0" lang="en-US" sz="120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a:p>
            <a:pPr marL="171450" marR="0" lvl="0" indent="-171450" algn="l" defTabSz="914400" rtl="0" eaLnBrk="1" fontAlgn="auto" latinLnBrk="0" hangingPunct="1">
              <a:lnSpc>
                <a:spcPct val="100000"/>
              </a:lnSpc>
              <a:spcBef>
                <a:spcPts val="0"/>
              </a:spcBef>
              <a:spcAft>
                <a:spcPts val="0"/>
              </a:spcAft>
              <a:buClr>
                <a:srgbClr val="ED1C24"/>
              </a:buClr>
              <a:buSzPct val="150000"/>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EXPEDITED REQUESTS</a:t>
            </a:r>
          </a:p>
          <a:p>
            <a:pPr marL="171450" marR="0" lvl="0" indent="-171450" algn="l" defTabSz="914400" rtl="0" eaLnBrk="1" fontAlgn="auto" latinLnBrk="0" hangingPunct="1">
              <a:lnSpc>
                <a:spcPct val="100000"/>
              </a:lnSpc>
              <a:spcBef>
                <a:spcPts val="0"/>
              </a:spcBef>
              <a:spcAft>
                <a:spcPts val="0"/>
              </a:spcAft>
              <a:buClr>
                <a:srgbClr val="ED1C24"/>
              </a:buClr>
              <a:buSzPct val="150000"/>
              <a:buFont typeface="Arial" panose="020B0604020202020204" pitchFamily="34" charset="0"/>
              <a:buChar char="►"/>
              <a:tabLst/>
              <a:defRPr/>
            </a:pPr>
            <a:endParaRPr kumimoji="0" lang="en-US" sz="120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a:p>
            <a:pPr marL="171450" marR="0" lvl="0" indent="-171450" algn="l" defTabSz="914400" rtl="0" eaLnBrk="1" fontAlgn="auto" latinLnBrk="0" hangingPunct="1">
              <a:lnSpc>
                <a:spcPct val="100000"/>
              </a:lnSpc>
              <a:spcBef>
                <a:spcPts val="0"/>
              </a:spcBef>
              <a:spcAft>
                <a:spcPts val="0"/>
              </a:spcAft>
              <a:buClr>
                <a:srgbClr val="ED1C24"/>
              </a:buClr>
              <a:buSzPct val="150000"/>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EFFICIENCY INCREASES</a:t>
            </a:r>
          </a:p>
          <a:p>
            <a:pPr marL="171450" marR="0" lvl="0" indent="-171450" algn="l" defTabSz="914400" rtl="0" eaLnBrk="1" fontAlgn="auto" latinLnBrk="0" hangingPunct="1">
              <a:lnSpc>
                <a:spcPct val="100000"/>
              </a:lnSpc>
              <a:spcBef>
                <a:spcPts val="0"/>
              </a:spcBef>
              <a:spcAft>
                <a:spcPts val="0"/>
              </a:spcAft>
              <a:buClr>
                <a:srgbClr val="ED1C24"/>
              </a:buClr>
              <a:buSzPct val="150000"/>
              <a:buFont typeface="Arial" panose="020B0604020202020204" pitchFamily="34" charset="0"/>
              <a:buChar char="►"/>
              <a:tabLst/>
              <a:defRPr/>
            </a:pPr>
            <a:endParaRPr kumimoji="0" lang="en-US" sz="120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a:p>
            <a:pPr marL="171450" marR="0" lvl="0" indent="-171450" algn="l" defTabSz="914400" rtl="0" eaLnBrk="1" fontAlgn="auto" latinLnBrk="0" hangingPunct="1">
              <a:lnSpc>
                <a:spcPct val="100000"/>
              </a:lnSpc>
              <a:spcBef>
                <a:spcPts val="0"/>
              </a:spcBef>
              <a:spcAft>
                <a:spcPts val="0"/>
              </a:spcAft>
              <a:buClr>
                <a:srgbClr val="ED1C24"/>
              </a:buClr>
              <a:buSzPct val="150000"/>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SYSTEMS INTEGRATION</a:t>
            </a:r>
          </a:p>
          <a:p>
            <a:pPr marL="171450" marR="0" lvl="0" indent="-171450" algn="l" defTabSz="914400" rtl="0" eaLnBrk="1" fontAlgn="auto" latinLnBrk="0" hangingPunct="1">
              <a:lnSpc>
                <a:spcPct val="100000"/>
              </a:lnSpc>
              <a:spcBef>
                <a:spcPts val="0"/>
              </a:spcBef>
              <a:spcAft>
                <a:spcPts val="0"/>
              </a:spcAft>
              <a:buClr>
                <a:srgbClr val="ED1C24"/>
              </a:buClr>
              <a:buSzPct val="150000"/>
              <a:buFont typeface="Arial" panose="020B0604020202020204" pitchFamily="34" charset="0"/>
              <a:buChar char="►"/>
              <a:tabLst/>
              <a:defRPr/>
            </a:pPr>
            <a:endParaRPr kumimoji="0" lang="en-US" sz="120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a:p>
            <a:pPr marL="171450" marR="0" lvl="0" indent="-171450" algn="l" defTabSz="914400" rtl="0" eaLnBrk="1" fontAlgn="auto" latinLnBrk="0" hangingPunct="1">
              <a:lnSpc>
                <a:spcPct val="100000"/>
              </a:lnSpc>
              <a:spcBef>
                <a:spcPts val="0"/>
              </a:spcBef>
              <a:spcAft>
                <a:spcPts val="0"/>
              </a:spcAft>
              <a:buClr>
                <a:srgbClr val="ED1C24"/>
              </a:buClr>
              <a:buSzPct val="150000"/>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LOGISTICS MANAGEMENT</a:t>
            </a:r>
          </a:p>
          <a:p>
            <a:pPr marL="171450" marR="0" lvl="0" indent="-171450" algn="l" defTabSz="914400" rtl="0" eaLnBrk="1" fontAlgn="auto" latinLnBrk="0" hangingPunct="1">
              <a:lnSpc>
                <a:spcPct val="100000"/>
              </a:lnSpc>
              <a:spcBef>
                <a:spcPts val="0"/>
              </a:spcBef>
              <a:spcAft>
                <a:spcPts val="0"/>
              </a:spcAft>
              <a:buClr>
                <a:srgbClr val="ED1C24"/>
              </a:buClr>
              <a:buSzPct val="150000"/>
              <a:buFont typeface="Arial" panose="020B0604020202020204" pitchFamily="34" charset="0"/>
              <a:buChar char="►"/>
              <a:tabLst/>
              <a:defRPr/>
            </a:pPr>
            <a:endParaRPr kumimoji="0" lang="en-US" sz="120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a:p>
            <a:pPr marL="171450" marR="0" lvl="0" indent="-171450" algn="l" defTabSz="914400" rtl="0" eaLnBrk="1" fontAlgn="auto" latinLnBrk="0" hangingPunct="1">
              <a:lnSpc>
                <a:spcPct val="100000"/>
              </a:lnSpc>
              <a:spcBef>
                <a:spcPts val="0"/>
              </a:spcBef>
              <a:spcAft>
                <a:spcPts val="0"/>
              </a:spcAft>
              <a:buClr>
                <a:srgbClr val="ED1C24"/>
              </a:buClr>
              <a:buSzPct val="150000"/>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MANDATORY TEXT FIELDS</a:t>
            </a:r>
          </a:p>
          <a:p>
            <a:pPr marL="171450" marR="0" lvl="0" indent="-171450" algn="l" defTabSz="914400" rtl="0" eaLnBrk="1" fontAlgn="auto" latinLnBrk="0" hangingPunct="1">
              <a:lnSpc>
                <a:spcPct val="100000"/>
              </a:lnSpc>
              <a:spcBef>
                <a:spcPts val="0"/>
              </a:spcBef>
              <a:spcAft>
                <a:spcPts val="0"/>
              </a:spcAft>
              <a:buClr>
                <a:srgbClr val="ED1C24"/>
              </a:buClr>
              <a:buSzPct val="150000"/>
              <a:buFont typeface="Arial" panose="020B0604020202020204" pitchFamily="34" charset="0"/>
              <a:buChar char="►"/>
              <a:tabLst/>
              <a:defRPr/>
            </a:pPr>
            <a:endParaRPr kumimoji="0" lang="en-US" sz="120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a:p>
            <a:pPr marL="171450" marR="0" lvl="0" indent="-171450" algn="l" defTabSz="914400" rtl="0" eaLnBrk="1" fontAlgn="auto" latinLnBrk="0" hangingPunct="1">
              <a:lnSpc>
                <a:spcPct val="100000"/>
              </a:lnSpc>
              <a:spcBef>
                <a:spcPts val="0"/>
              </a:spcBef>
              <a:spcAft>
                <a:spcPts val="0"/>
              </a:spcAft>
              <a:buClr>
                <a:srgbClr val="ED1C24"/>
              </a:buClr>
              <a:buSzPct val="150000"/>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WAREHOUSE ORDERING</a:t>
            </a:r>
          </a:p>
          <a:p>
            <a:pPr marL="171450" marR="0" lvl="0" indent="-171450" algn="l" defTabSz="914400" rtl="0" eaLnBrk="1" fontAlgn="auto" latinLnBrk="0" hangingPunct="1">
              <a:lnSpc>
                <a:spcPct val="100000"/>
              </a:lnSpc>
              <a:spcBef>
                <a:spcPts val="0"/>
              </a:spcBef>
              <a:spcAft>
                <a:spcPts val="0"/>
              </a:spcAft>
              <a:buClr>
                <a:srgbClr val="ED1C24"/>
              </a:buClr>
              <a:buSzPct val="150000"/>
              <a:buFont typeface="Arial" panose="020B0604020202020204" pitchFamily="34" charset="0"/>
              <a:buChar char="►"/>
              <a:tabLst/>
              <a:defRPr/>
            </a:pPr>
            <a:endParaRPr kumimoji="0" lang="en-US" sz="120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a:p>
            <a:pPr marL="171450" marR="0" lvl="0" indent="-171450" algn="l" defTabSz="914400" rtl="0" eaLnBrk="1" fontAlgn="auto" latinLnBrk="0" hangingPunct="1">
              <a:lnSpc>
                <a:spcPct val="100000"/>
              </a:lnSpc>
              <a:spcBef>
                <a:spcPts val="0"/>
              </a:spcBef>
              <a:spcAft>
                <a:spcPts val="0"/>
              </a:spcAft>
              <a:buClr>
                <a:srgbClr val="ED1C24"/>
              </a:buClr>
              <a:buSzPct val="150000"/>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INVENTORY MANAGEMENT</a:t>
            </a:r>
          </a:p>
          <a:p>
            <a:pPr marL="171450" marR="0" lvl="0" indent="-171450" algn="l" defTabSz="914400" rtl="0" eaLnBrk="1" fontAlgn="auto" latinLnBrk="0" hangingPunct="1">
              <a:lnSpc>
                <a:spcPct val="100000"/>
              </a:lnSpc>
              <a:spcBef>
                <a:spcPts val="0"/>
              </a:spcBef>
              <a:spcAft>
                <a:spcPts val="0"/>
              </a:spcAft>
              <a:buClr>
                <a:srgbClr val="ED1C24"/>
              </a:buClr>
              <a:buSzPct val="150000"/>
              <a:buFont typeface="Arial" panose="020B0604020202020204" pitchFamily="34" charset="0"/>
              <a:buChar char="►"/>
              <a:tabLst/>
              <a:defRPr/>
            </a:pPr>
            <a:endParaRPr kumimoji="0" lang="en-US" sz="120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a:p>
            <a:pPr marL="171450" marR="0" lvl="0" indent="-171450" algn="l" defTabSz="914400" rtl="0" eaLnBrk="1" fontAlgn="auto" latinLnBrk="0" hangingPunct="1">
              <a:lnSpc>
                <a:spcPct val="100000"/>
              </a:lnSpc>
              <a:spcBef>
                <a:spcPts val="0"/>
              </a:spcBef>
              <a:spcAft>
                <a:spcPts val="0"/>
              </a:spcAft>
              <a:buClr>
                <a:srgbClr val="ED1C24"/>
              </a:buClr>
              <a:buSzPct val="150000"/>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STANDARDIZATION </a:t>
            </a:r>
          </a:p>
          <a:p>
            <a:pPr marL="0" marR="0" lvl="0" indent="0" algn="l" defTabSz="914400" rtl="0" eaLnBrk="1" fontAlgn="auto" latinLnBrk="0" hangingPunct="1">
              <a:lnSpc>
                <a:spcPct val="100000"/>
              </a:lnSpc>
              <a:spcBef>
                <a:spcPts val="0"/>
              </a:spcBef>
              <a:spcAft>
                <a:spcPts val="0"/>
              </a:spcAft>
              <a:buClr>
                <a:srgbClr val="ED1C24"/>
              </a:buClr>
              <a:buSzPct val="150000"/>
              <a:buFontTx/>
              <a:buNone/>
              <a:tabLst/>
              <a:defRPr/>
            </a:pPr>
            <a:endParaRPr kumimoji="0" lang="en-US" sz="120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a:p>
            <a:pPr marL="171450" marR="0" lvl="0" indent="-171450" algn="l" defTabSz="914400" rtl="0" eaLnBrk="1" fontAlgn="auto" latinLnBrk="0" hangingPunct="1">
              <a:lnSpc>
                <a:spcPct val="100000"/>
              </a:lnSpc>
              <a:spcBef>
                <a:spcPts val="0"/>
              </a:spcBef>
              <a:spcAft>
                <a:spcPts val="0"/>
              </a:spcAft>
              <a:buClr>
                <a:srgbClr val="ED1C24"/>
              </a:buClr>
              <a:buSzPct val="150000"/>
              <a:buFont typeface="Arial" panose="020B0604020202020204" pitchFamily="34" charset="0"/>
              <a:buChar char="►"/>
              <a:tabLst/>
              <a:defRPr/>
            </a:pPr>
            <a:r>
              <a:rPr kumimoji="0" lang="en-US" sz="12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     CENTRALIZED DATABASE</a:t>
            </a:r>
          </a:p>
        </p:txBody>
      </p:sp>
      <p:pic>
        <p:nvPicPr>
          <p:cNvPr id="2" name="Picture 1" descr="A close up of a sign&#10;&#10;Description automatically generated">
            <a:extLst>
              <a:ext uri="{FF2B5EF4-FFF2-40B4-BE49-F238E27FC236}">
                <a16:creationId xmlns:a16="http://schemas.microsoft.com/office/drawing/2014/main" id="{DE6ED880-CFEE-EEA6-585F-ED6C76FC62F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91146" y="6337513"/>
            <a:ext cx="457200" cy="323373"/>
          </a:xfrm>
          <a:prstGeom prst="rect">
            <a:avLst/>
          </a:prstGeom>
        </p:spPr>
      </p:pic>
      <p:pic>
        <p:nvPicPr>
          <p:cNvPr id="4" name="Immagine 6">
            <a:extLst>
              <a:ext uri="{FF2B5EF4-FFF2-40B4-BE49-F238E27FC236}">
                <a16:creationId xmlns:a16="http://schemas.microsoft.com/office/drawing/2014/main" id="{2FA28368-02E2-C4AF-17C3-DBB5358BF9B7}"/>
              </a:ext>
            </a:extLst>
          </p:cNvPr>
          <p:cNvPicPr>
            <a:picLocks noChangeAspect="1"/>
          </p:cNvPicPr>
          <p:nvPr/>
        </p:nvPicPr>
        <p:blipFill>
          <a:blip r:embed="rId11"/>
          <a:srcRect l="1246" r="1246"/>
          <a:stretch/>
        </p:blipFill>
        <p:spPr>
          <a:xfrm>
            <a:off x="689807" y="6337513"/>
            <a:ext cx="760779" cy="320040"/>
          </a:xfrm>
          <a:prstGeom prst="rect">
            <a:avLst/>
          </a:prstGeom>
        </p:spPr>
      </p:pic>
    </p:spTree>
    <p:extLst>
      <p:ext uri="{BB962C8B-B14F-4D97-AF65-F5344CB8AC3E}">
        <p14:creationId xmlns:p14="http://schemas.microsoft.com/office/powerpoint/2010/main" val="3910374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FD19159-F57D-ED5E-9B4E-1DBCA569A36A}"/>
              </a:ext>
            </a:extLst>
          </p:cNvPr>
          <p:cNvSpPr txBox="1"/>
          <p:nvPr/>
        </p:nvSpPr>
        <p:spPr>
          <a:xfrm>
            <a:off x="111307" y="196022"/>
            <a:ext cx="11396608" cy="3231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 Does it provide the pipeline construction industry with something it did not have before? </a:t>
            </a:r>
          </a:p>
        </p:txBody>
      </p:sp>
      <p:sp>
        <p:nvSpPr>
          <p:cNvPr id="8" name="TextBox 7">
            <a:extLst>
              <a:ext uri="{FF2B5EF4-FFF2-40B4-BE49-F238E27FC236}">
                <a16:creationId xmlns:a16="http://schemas.microsoft.com/office/drawing/2014/main" id="{BEA98F99-D599-9ED0-1B7A-DAE716065FD4}"/>
              </a:ext>
            </a:extLst>
          </p:cNvPr>
          <p:cNvSpPr txBox="1"/>
          <p:nvPr/>
        </p:nvSpPr>
        <p:spPr>
          <a:xfrm>
            <a:off x="406409" y="484988"/>
            <a:ext cx="11674283"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The high level of accuracy created by mandatory text fields, coupled with offline capability and reach to non-application users, as well as multiple user-friendly features, provides a new industry standard for field task planning, asset management, and logistics operations. </a:t>
            </a:r>
          </a:p>
        </p:txBody>
      </p:sp>
      <p:sp>
        <p:nvSpPr>
          <p:cNvPr id="4" name="TextBox 3">
            <a:extLst>
              <a:ext uri="{FF2B5EF4-FFF2-40B4-BE49-F238E27FC236}">
                <a16:creationId xmlns:a16="http://schemas.microsoft.com/office/drawing/2014/main" id="{D5DBE00A-D77F-875F-8E26-3BE3C6204D98}"/>
              </a:ext>
            </a:extLst>
          </p:cNvPr>
          <p:cNvSpPr txBox="1"/>
          <p:nvPr/>
        </p:nvSpPr>
        <p:spPr>
          <a:xfrm>
            <a:off x="111307" y="1070741"/>
            <a:ext cx="11088383" cy="3231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 Does it constitute an identifiable step forward in the technology/construction process? </a:t>
            </a:r>
          </a:p>
        </p:txBody>
      </p:sp>
      <p:sp>
        <p:nvSpPr>
          <p:cNvPr id="7" name="TextBox 6">
            <a:extLst>
              <a:ext uri="{FF2B5EF4-FFF2-40B4-BE49-F238E27FC236}">
                <a16:creationId xmlns:a16="http://schemas.microsoft.com/office/drawing/2014/main" id="{AFBB0E58-801B-CDD3-DE91-D7161B6F0F34}"/>
              </a:ext>
            </a:extLst>
          </p:cNvPr>
          <p:cNvSpPr txBox="1"/>
          <p:nvPr/>
        </p:nvSpPr>
        <p:spPr>
          <a:xfrm>
            <a:off x="406409" y="1342220"/>
            <a:ext cx="1148922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Increasing effective communication internally and externally, with both clients and subcontractors, have been quantitatively demonstrated to improve productivity and lower cost, which are measurable improvements to prior construction processes. </a:t>
            </a:r>
          </a:p>
        </p:txBody>
      </p:sp>
      <p:sp>
        <p:nvSpPr>
          <p:cNvPr id="10" name="TextBox 9">
            <a:extLst>
              <a:ext uri="{FF2B5EF4-FFF2-40B4-BE49-F238E27FC236}">
                <a16:creationId xmlns:a16="http://schemas.microsoft.com/office/drawing/2014/main" id="{387AE229-C2B2-0723-0A5A-61F247D2FC08}"/>
              </a:ext>
            </a:extLst>
          </p:cNvPr>
          <p:cNvSpPr txBox="1"/>
          <p:nvPr/>
        </p:nvSpPr>
        <p:spPr>
          <a:xfrm>
            <a:off x="111307" y="1936515"/>
            <a:ext cx="10286999" cy="3231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 Does it improve safety and/or environmental protection? </a:t>
            </a:r>
          </a:p>
        </p:txBody>
      </p:sp>
      <p:sp>
        <p:nvSpPr>
          <p:cNvPr id="12" name="TextBox 11">
            <a:extLst>
              <a:ext uri="{FF2B5EF4-FFF2-40B4-BE49-F238E27FC236}">
                <a16:creationId xmlns:a16="http://schemas.microsoft.com/office/drawing/2014/main" id="{8EDEFFE1-19BD-6FC2-2940-D0736E4EC780}"/>
              </a:ext>
            </a:extLst>
          </p:cNvPr>
          <p:cNvSpPr txBox="1"/>
          <p:nvPr/>
        </p:nvSpPr>
        <p:spPr>
          <a:xfrm>
            <a:off x="406409" y="2240507"/>
            <a:ext cx="11565425"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Delivers time-sensitive safety information to their recipients, while simultaneously reporting the information to 2nd and 3rd tier recipients. Uses GPS location settings to manage environmental features such as bird nesting and active amphibian locations. Tracks completion of environmental corrective actions.</a:t>
            </a:r>
          </a:p>
        </p:txBody>
      </p:sp>
      <p:pic>
        <p:nvPicPr>
          <p:cNvPr id="15" name="Picture 14" descr="A close up of a sign&#10;&#10;Description automatically generated">
            <a:extLst>
              <a:ext uri="{FF2B5EF4-FFF2-40B4-BE49-F238E27FC236}">
                <a16:creationId xmlns:a16="http://schemas.microsoft.com/office/drawing/2014/main" id="{BEC2FC2A-8649-3DE6-008C-0A65A90EC5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146" y="6337513"/>
            <a:ext cx="457200" cy="323373"/>
          </a:xfrm>
          <a:prstGeom prst="rect">
            <a:avLst/>
          </a:prstGeom>
        </p:spPr>
      </p:pic>
      <p:pic>
        <p:nvPicPr>
          <p:cNvPr id="16" name="Immagine 6">
            <a:extLst>
              <a:ext uri="{FF2B5EF4-FFF2-40B4-BE49-F238E27FC236}">
                <a16:creationId xmlns:a16="http://schemas.microsoft.com/office/drawing/2014/main" id="{E8C88308-EF86-9FA1-18F1-F42EE1D97439}"/>
              </a:ext>
            </a:extLst>
          </p:cNvPr>
          <p:cNvPicPr>
            <a:picLocks noChangeAspect="1"/>
          </p:cNvPicPr>
          <p:nvPr/>
        </p:nvPicPr>
        <p:blipFill>
          <a:blip r:embed="rId5"/>
          <a:srcRect l="1246" r="1246"/>
          <a:stretch/>
        </p:blipFill>
        <p:spPr>
          <a:xfrm>
            <a:off x="689807" y="6337513"/>
            <a:ext cx="760779" cy="320040"/>
          </a:xfrm>
          <a:prstGeom prst="rect">
            <a:avLst/>
          </a:prstGeom>
        </p:spPr>
      </p:pic>
      <p:sp>
        <p:nvSpPr>
          <p:cNvPr id="5" name="TextBox 4">
            <a:extLst>
              <a:ext uri="{FF2B5EF4-FFF2-40B4-BE49-F238E27FC236}">
                <a16:creationId xmlns:a16="http://schemas.microsoft.com/office/drawing/2014/main" id="{43550AC6-72E7-B7B3-6163-4C6CAC49A0D6}"/>
              </a:ext>
            </a:extLst>
          </p:cNvPr>
          <p:cNvSpPr txBox="1"/>
          <p:nvPr/>
        </p:nvSpPr>
        <p:spPr>
          <a:xfrm>
            <a:off x="111307" y="2983209"/>
            <a:ext cx="9013005" cy="3231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 Does it overcome a current problem area in pipeline construction? </a:t>
            </a:r>
          </a:p>
        </p:txBody>
      </p:sp>
      <p:sp>
        <p:nvSpPr>
          <p:cNvPr id="11" name="TextBox 10">
            <a:extLst>
              <a:ext uri="{FF2B5EF4-FFF2-40B4-BE49-F238E27FC236}">
                <a16:creationId xmlns:a16="http://schemas.microsoft.com/office/drawing/2014/main" id="{A066A1A8-1940-4974-5376-58642771E293}"/>
              </a:ext>
            </a:extLst>
          </p:cNvPr>
          <p:cNvSpPr txBox="1"/>
          <p:nvPr/>
        </p:nvSpPr>
        <p:spPr>
          <a:xfrm>
            <a:off x="397696" y="3290048"/>
            <a:ext cx="11396608" cy="116955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Miscommunication due to a lack of detailed information provided, poorly transcribed information collection, lack of reliable cell phone coverage, and general forgetfulness, are issues that the pipeline industry has had for many years. This application has provided a solution to these problems by: 1) Creating mandatory text fields 2) Providing verbatim information from sender to receiver 3) Providing offline cellular capability options that removes the opportunity for forgetfulness being forced to send information later. The application has demonstrated its effectiveness on this large scale project and will be equally as effective on small and medium sized projects alike. </a:t>
            </a:r>
          </a:p>
        </p:txBody>
      </p:sp>
      <p:sp>
        <p:nvSpPr>
          <p:cNvPr id="13" name="TextBox 12">
            <a:extLst>
              <a:ext uri="{FF2B5EF4-FFF2-40B4-BE49-F238E27FC236}">
                <a16:creationId xmlns:a16="http://schemas.microsoft.com/office/drawing/2014/main" id="{C0EFB1FB-BBF6-4652-D1D8-613B71E7BAD0}"/>
              </a:ext>
            </a:extLst>
          </p:cNvPr>
          <p:cNvSpPr txBox="1"/>
          <p:nvPr/>
        </p:nvSpPr>
        <p:spPr>
          <a:xfrm>
            <a:off x="111307" y="4445188"/>
            <a:ext cx="11314418" cy="3231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 Does it provide a reason to change the manner in which pipelines are installed? </a:t>
            </a:r>
          </a:p>
        </p:txBody>
      </p:sp>
      <p:sp>
        <p:nvSpPr>
          <p:cNvPr id="14" name="TextBox 13">
            <a:extLst>
              <a:ext uri="{FF2B5EF4-FFF2-40B4-BE49-F238E27FC236}">
                <a16:creationId xmlns:a16="http://schemas.microsoft.com/office/drawing/2014/main" id="{C380B08A-5CD1-6A11-D84F-74648F98DA50}"/>
              </a:ext>
            </a:extLst>
          </p:cNvPr>
          <p:cNvSpPr txBox="1"/>
          <p:nvPr/>
        </p:nvSpPr>
        <p:spPr>
          <a:xfrm>
            <a:off x="478337" y="4730006"/>
            <a:ext cx="11674283"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The app is a solution to many small issues that arise in daily processes. It operates as a catalyst to drive efficiency and organization within field task planning, asset management, and logistics operations. These benefits have a positive impact on cost and schedule which provides reason for broader industry adoption. </a:t>
            </a:r>
          </a:p>
        </p:txBody>
      </p:sp>
      <p:sp>
        <p:nvSpPr>
          <p:cNvPr id="19" name="TextBox 18">
            <a:extLst>
              <a:ext uri="{FF2B5EF4-FFF2-40B4-BE49-F238E27FC236}">
                <a16:creationId xmlns:a16="http://schemas.microsoft.com/office/drawing/2014/main" id="{82F0FECA-E7C9-2ED6-558D-699B9F75BB80}"/>
              </a:ext>
            </a:extLst>
          </p:cNvPr>
          <p:cNvSpPr txBox="1"/>
          <p:nvPr/>
        </p:nvSpPr>
        <p:spPr>
          <a:xfrm>
            <a:off x="111307" y="5474867"/>
            <a:ext cx="6097712" cy="3231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 Does it have additional benefits? </a:t>
            </a:r>
          </a:p>
        </p:txBody>
      </p:sp>
      <p:sp>
        <p:nvSpPr>
          <p:cNvPr id="20" name="TextBox 19">
            <a:extLst>
              <a:ext uri="{FF2B5EF4-FFF2-40B4-BE49-F238E27FC236}">
                <a16:creationId xmlns:a16="http://schemas.microsoft.com/office/drawing/2014/main" id="{3DCE316B-4850-C3C4-70CB-B4F903B75189}"/>
              </a:ext>
            </a:extLst>
          </p:cNvPr>
          <p:cNvSpPr txBox="1"/>
          <p:nvPr/>
        </p:nvSpPr>
        <p:spPr>
          <a:xfrm>
            <a:off x="478337" y="5720982"/>
            <a:ext cx="11915818" cy="5539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 are consistently and continuously finding new ways to integrate manual, error prone tasks that have administrative burden potential into a more efficient process through the use of the application.  </a:t>
            </a:r>
          </a:p>
        </p:txBody>
      </p:sp>
    </p:spTree>
    <p:extLst>
      <p:ext uri="{BB962C8B-B14F-4D97-AF65-F5344CB8AC3E}">
        <p14:creationId xmlns:p14="http://schemas.microsoft.com/office/powerpoint/2010/main" val="10070236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gradFill>
          <a:gsLst>
            <a:gs pos="0">
              <a:srgbClr val="023F88"/>
            </a:gs>
            <a:gs pos="100000">
              <a:srgbClr val="007DC5"/>
            </a:gs>
          </a:gsLst>
          <a:lin ang="0" scaled="1"/>
        </a:gradFill>
      </a:spPr>
      <a:bodyPr wrap="square" rtlCol="0" anchor="ctr" anchorCtr="0">
        <a:spAutoFit/>
      </a:bodyPr>
      <a:lstStyle>
        <a:defPPr>
          <a:defRPr sz="1200" b="1" dirty="0" smtClean="0">
            <a:solidFill>
              <a:schemeClr val="bg1"/>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PowerPoint_Ledcor Group_16x9 " id="{5A589DB7-3B90-3F4E-A25E-42EF68423D3A}" vid="{58A1877E-9CFA-4844-A679-C7A958BC834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594</Words>
  <Application>Microsoft Office PowerPoint</Application>
  <PresentationFormat>Widescreen</PresentationFormat>
  <Paragraphs>82</Paragraphs>
  <Slides>5</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vt:i4>
      </vt:variant>
    </vt:vector>
  </HeadingPairs>
  <TitlesOfParts>
    <vt:vector size="13" baseType="lpstr">
      <vt:lpstr>Arial</vt:lpstr>
      <vt:lpstr>Arial Black</vt:lpstr>
      <vt:lpstr>Arial Narrow</vt:lpstr>
      <vt:lpstr>Calibri</vt:lpstr>
      <vt:lpstr>Calibri Light</vt:lpstr>
      <vt:lpstr>Wingdings</vt:lpstr>
      <vt:lpstr>Office Theme</vt:lpstr>
      <vt:lpstr>2_Office Theme</vt:lpstr>
      <vt:lpstr>PowerPoint Presentation</vt:lpstr>
      <vt:lpstr>PowerPoint Presentation</vt:lpstr>
      <vt:lpstr>PowerPoint Presentation</vt:lpstr>
      <vt:lpstr>PowerPoint Presentation</vt:lpstr>
      <vt:lpstr>PowerPoint Presentation</vt:lpstr>
    </vt:vector>
  </TitlesOfParts>
  <Company>Ledcor Industries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Omar Kamani</dc:creator>
  <cp:lastModifiedBy>Omar Kamani</cp:lastModifiedBy>
  <cp:revision>1</cp:revision>
  <dcterms:created xsi:type="dcterms:W3CDTF">2023-05-19T16:37:34Z</dcterms:created>
  <dcterms:modified xsi:type="dcterms:W3CDTF">2023-05-19T17:08:44Z</dcterms:modified>
</cp:coreProperties>
</file>