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11.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0" r:id="rId2"/>
    <p:sldMasterId id="2147483696" r:id="rId3"/>
    <p:sldMasterId id="2147483709" r:id="rId4"/>
    <p:sldMasterId id="2147483694" r:id="rId5"/>
    <p:sldMasterId id="2147483695" r:id="rId6"/>
    <p:sldMasterId id="2147483711" r:id="rId7"/>
    <p:sldMasterId id="2147483723" r:id="rId8"/>
    <p:sldMasterId id="2147483726" r:id="rId9"/>
    <p:sldMasterId id="2147483735" r:id="rId10"/>
  </p:sldMasterIdLst>
  <p:notesMasterIdLst>
    <p:notesMasterId r:id="rId16"/>
  </p:notesMasterIdLst>
  <p:sldIdLst>
    <p:sldId id="2147378877" r:id="rId11"/>
    <p:sldId id="2147378680" r:id="rId12"/>
    <p:sldId id="2147378878" r:id="rId13"/>
    <p:sldId id="2147378879" r:id="rId14"/>
    <p:sldId id="21473788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840" userDrawn="1">
          <p15:clr>
            <a:srgbClr val="A4A3A4"/>
          </p15:clr>
        </p15:guide>
        <p15:guide id="4" orient="horz" pos="958" userDrawn="1">
          <p15:clr>
            <a:srgbClr val="A4A3A4"/>
          </p15:clr>
        </p15:guide>
        <p15:guide id="5" orient="horz" pos="7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F9C"/>
    <a:srgbClr val="F08100"/>
    <a:srgbClr val="7A9BAE"/>
    <a:srgbClr val="22505F"/>
    <a:srgbClr val="276A7C"/>
    <a:srgbClr val="FFC676"/>
    <a:srgbClr val="270478"/>
    <a:srgbClr val="4BACC6"/>
    <a:srgbClr val="4BAC4E"/>
    <a:srgbClr val="B7C9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F2F23-CB50-4261-A056-5EF402855A6E}" v="3" dt="2023-04-26T08:48:34.22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4" autoAdjust="0"/>
    <p:restoredTop sz="95615" autoAdjust="0"/>
  </p:normalViewPr>
  <p:slideViewPr>
    <p:cSldViewPr snapToGrid="0" snapToObjects="1">
      <p:cViewPr varScale="1">
        <p:scale>
          <a:sx n="101" d="100"/>
          <a:sy n="101" d="100"/>
        </p:scale>
        <p:origin x="1206" y="114"/>
      </p:cViewPr>
      <p:guideLst>
        <p:guide orient="horz" pos="391"/>
        <p:guide pos="3840"/>
        <p:guide orient="horz" pos="958"/>
        <p:guide orient="horz" pos="70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0" d="100"/>
          <a:sy n="160" d="100"/>
        </p:scale>
        <p:origin x="540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gotto Filippo" userId="eb5745f7-6ec9-479d-a7f0-c61bf61070bb" providerId="ADAL" clId="{42AF2F23-CB50-4261-A056-5EF402855A6E}"/>
    <pc:docChg chg="custSel modSld">
      <pc:chgData name="Bragotto Filippo" userId="eb5745f7-6ec9-479d-a7f0-c61bf61070bb" providerId="ADAL" clId="{42AF2F23-CB50-4261-A056-5EF402855A6E}" dt="2023-04-26T08:49:15.910" v="19" actId="1036"/>
      <pc:docMkLst>
        <pc:docMk/>
      </pc:docMkLst>
      <pc:sldChg chg="modSp mod">
        <pc:chgData name="Bragotto Filippo" userId="eb5745f7-6ec9-479d-a7f0-c61bf61070bb" providerId="ADAL" clId="{42AF2F23-CB50-4261-A056-5EF402855A6E}" dt="2023-04-26T08:49:15.910" v="19" actId="1036"/>
        <pc:sldMkLst>
          <pc:docMk/>
          <pc:sldMk cId="1708156949" sldId="2147378880"/>
        </pc:sldMkLst>
        <pc:graphicFrameChg chg="mod modGraphic">
          <ac:chgData name="Bragotto Filippo" userId="eb5745f7-6ec9-479d-a7f0-c61bf61070bb" providerId="ADAL" clId="{42AF2F23-CB50-4261-A056-5EF402855A6E}" dt="2023-04-26T08:48:29.325" v="6" actId="14861"/>
          <ac:graphicFrameMkLst>
            <pc:docMk/>
            <pc:sldMk cId="1708156949" sldId="2147378880"/>
            <ac:graphicFrameMk id="6" creationId="{38167ED9-78B1-6B31-14E2-9AE22F53A396}"/>
          </ac:graphicFrameMkLst>
        </pc:graphicFrameChg>
        <pc:graphicFrameChg chg="mod modGraphic">
          <ac:chgData name="Bragotto Filippo" userId="eb5745f7-6ec9-479d-a7f0-c61bf61070bb" providerId="ADAL" clId="{42AF2F23-CB50-4261-A056-5EF402855A6E}" dt="2023-04-26T08:49:15.910" v="19" actId="1036"/>
          <ac:graphicFrameMkLst>
            <pc:docMk/>
            <pc:sldMk cId="1708156949" sldId="2147378880"/>
            <ac:graphicFrameMk id="7" creationId="{50121FD1-8FAE-EB55-BAF9-154B0F31CB66}"/>
          </ac:graphicFrameMkLst>
        </pc:graphicFrameChg>
      </pc:sldChg>
    </pc:docChg>
  </pc:docChgLst>
  <pc:docChgLst>
    <pc:chgData name="Vasilcenco Alexandru" userId="0dbc89fd-df73-44ed-b944-60d006b279e8" providerId="ADAL" clId="{A28EB88E-3667-4F2E-8801-8D9AE8EF1369}"/>
    <pc:docChg chg="modSld">
      <pc:chgData name="Vasilcenco Alexandru" userId="0dbc89fd-df73-44ed-b944-60d006b279e8" providerId="ADAL" clId="{A28EB88E-3667-4F2E-8801-8D9AE8EF1369}" dt="2023-04-26T08:27:30.370" v="2" actId="790"/>
      <pc:docMkLst>
        <pc:docMk/>
      </pc:docMkLst>
      <pc:sldChg chg="modSp mod">
        <pc:chgData name="Vasilcenco Alexandru" userId="0dbc89fd-df73-44ed-b944-60d006b279e8" providerId="ADAL" clId="{A28EB88E-3667-4F2E-8801-8D9AE8EF1369}" dt="2023-04-26T08:27:30.370" v="2" actId="790"/>
        <pc:sldMkLst>
          <pc:docMk/>
          <pc:sldMk cId="1489206526" sldId="2147378680"/>
        </pc:sldMkLst>
        <pc:spChg chg="mod">
          <ac:chgData name="Vasilcenco Alexandru" userId="0dbc89fd-df73-44ed-b944-60d006b279e8" providerId="ADAL" clId="{A28EB88E-3667-4F2E-8801-8D9AE8EF1369}" dt="2023-04-26T08:26:57.819" v="0" actId="790"/>
          <ac:spMkLst>
            <pc:docMk/>
            <pc:sldMk cId="1489206526" sldId="2147378680"/>
            <ac:spMk id="5" creationId="{7CBCC81B-0348-918F-18B0-552A05ADAC0C}"/>
          </ac:spMkLst>
        </pc:spChg>
        <pc:spChg chg="mod">
          <ac:chgData name="Vasilcenco Alexandru" userId="0dbc89fd-df73-44ed-b944-60d006b279e8" providerId="ADAL" clId="{A28EB88E-3667-4F2E-8801-8D9AE8EF1369}" dt="2023-04-26T08:27:30.370" v="2" actId="790"/>
          <ac:spMkLst>
            <pc:docMk/>
            <pc:sldMk cId="1489206526" sldId="2147378680"/>
            <ac:spMk id="10" creationId="{EBB7BD46-3AF4-421D-BF70-E477AF2297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8BC25-8C87-804C-95A5-85080C13CBD8}" type="datetimeFigureOut">
              <a:rPr lang="it-IT" smtClean="0"/>
              <a:t>26/04/2023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5CB7C-8072-894C-B162-74341E28BC98}" type="slidenum">
              <a:rPr lang="it-IT" smtClean="0"/>
              <a:t>‹N›</a:t>
            </a:fld>
            <a:endParaRPr lang="it-IT"/>
          </a:p>
        </p:txBody>
      </p:sp>
    </p:spTree>
    <p:extLst>
      <p:ext uri="{BB962C8B-B14F-4D97-AF65-F5344CB8AC3E}">
        <p14:creationId xmlns:p14="http://schemas.microsoft.com/office/powerpoint/2010/main" val="90813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9.xml"/><Relationship Id="rId4" Type="http://schemas.openxmlformats.org/officeDocument/2006/relationships/image" Target="../media/image18.emf"/></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pertina_1">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17AA773-4223-AB46-862B-65611C31A5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fld id="{C3F30BF5-938D-194D-8185-F9AACA783FF7}" type="datetime2">
              <a:rPr lang="it-IT" smtClean="0"/>
              <a:pPr/>
              <a:t>mercoledì 26 aprile 2023</a:t>
            </a:fld>
            <a:endParaRPr lang="it-IT" dirty="0"/>
          </a:p>
        </p:txBody>
      </p:sp>
    </p:spTree>
    <p:extLst>
      <p:ext uri="{BB962C8B-B14F-4D97-AF65-F5344CB8AC3E}">
        <p14:creationId xmlns:p14="http://schemas.microsoft.com/office/powerpoint/2010/main" val="359210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ina interna_box lateral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C907C013-BBE0-484E-A1C2-1DB4CA481253}"/>
              </a:ext>
            </a:extLst>
          </p:cNvPr>
          <p:cNvSpPr/>
          <p:nvPr userDrawn="1"/>
        </p:nvSpPr>
        <p:spPr>
          <a:xfrm>
            <a:off x="6096000" y="0"/>
            <a:ext cx="6096000" cy="6858000"/>
          </a:xfrm>
          <a:prstGeom prst="rect">
            <a:avLst/>
          </a:prstGeom>
          <a:solidFill>
            <a:srgbClr val="B7C9D3"/>
          </a:solidFill>
          <a:ln>
            <a:solidFill>
              <a:srgbClr val="B7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2"/>
              </a:solidFill>
            </a:endParaRPr>
          </a:p>
        </p:txBody>
      </p:sp>
      <p:cxnSp>
        <p:nvCxnSpPr>
          <p:cNvPr id="14" name="Connettore 1 13">
            <a:extLst>
              <a:ext uri="{FF2B5EF4-FFF2-40B4-BE49-F238E27FC236}">
                <a16:creationId xmlns:a16="http://schemas.microsoft.com/office/drawing/2014/main" id="{83046D7B-E075-994D-9B7D-31EB816E45B5}"/>
              </a:ext>
            </a:extLst>
          </p:cNvPr>
          <p:cNvCxnSpPr>
            <a:cxnSpLocks/>
          </p:cNvCxnSpPr>
          <p:nvPr userDrawn="1"/>
        </p:nvCxnSpPr>
        <p:spPr>
          <a:xfrm>
            <a:off x="6785132" y="1017588"/>
            <a:ext cx="4568668" cy="0"/>
          </a:xfrm>
          <a:prstGeom prst="line">
            <a:avLst/>
          </a:prstGeom>
          <a:ln w="19050">
            <a:solidFill>
              <a:srgbClr val="F08100"/>
            </a:solidFill>
          </a:ln>
        </p:spPr>
        <p:style>
          <a:lnRef idx="1">
            <a:schemeClr val="accent1"/>
          </a:lnRef>
          <a:fillRef idx="0">
            <a:schemeClr val="accent1"/>
          </a:fillRef>
          <a:effectRef idx="0">
            <a:schemeClr val="accent1"/>
          </a:effectRef>
          <a:fontRef idx="minor">
            <a:schemeClr val="tx1"/>
          </a:fontRef>
        </p:style>
      </p:cxnSp>
      <p:sp>
        <p:nvSpPr>
          <p:cNvPr id="27" name="Segnaposto testo 11">
            <a:extLst>
              <a:ext uri="{FF2B5EF4-FFF2-40B4-BE49-F238E27FC236}">
                <a16:creationId xmlns:a16="http://schemas.microsoft.com/office/drawing/2014/main" id="{9C8633D5-8274-2F4E-B44A-3A09FFCCDE26}"/>
              </a:ext>
            </a:extLst>
          </p:cNvPr>
          <p:cNvSpPr>
            <a:spLocks noGrp="1"/>
          </p:cNvSpPr>
          <p:nvPr>
            <p:ph type="body" sz="quarter" idx="21"/>
          </p:nvPr>
        </p:nvSpPr>
        <p:spPr>
          <a:xfrm>
            <a:off x="6785133" y="392196"/>
            <a:ext cx="4568668" cy="480131"/>
          </a:xfrm>
          <a:prstGeom prst="rect">
            <a:avLst/>
          </a:prstGeom>
        </p:spPr>
        <p:txBody>
          <a:bodyPr wrap="square" anchor="b" anchorCtr="0">
            <a:spAutoFit/>
          </a:bodyPr>
          <a:lstStyle>
            <a:lvl1pPr marL="0" indent="0">
              <a:buNone/>
              <a:defRPr sz="1400" b="1">
                <a:solidFill>
                  <a:schemeClr val="accent1"/>
                </a:solidFill>
                <a:latin typeface="Trebuchet MS" panose="020B0703020202090204" pitchFamily="34" charset="0"/>
              </a:defRPr>
            </a:lvl1pPr>
            <a:lvl2pPr>
              <a:defRPr sz="2000">
                <a:solidFill>
                  <a:schemeClr val="tx2"/>
                </a:solidFill>
                <a:latin typeface="Trebuchet MS" panose="020B0703020202090204" pitchFamily="34" charset="0"/>
              </a:defRPr>
            </a:lvl2pPr>
            <a:lvl3pPr>
              <a:defRPr sz="2000">
                <a:solidFill>
                  <a:schemeClr val="tx2"/>
                </a:solidFill>
                <a:latin typeface="Trebuchet MS" panose="020B0703020202090204" pitchFamily="34" charset="0"/>
              </a:defRPr>
            </a:lvl3pPr>
            <a:lvl4pPr>
              <a:defRPr sz="2000">
                <a:solidFill>
                  <a:schemeClr val="tx2"/>
                </a:solidFill>
                <a:latin typeface="Trebuchet MS" panose="020B0703020202090204" pitchFamily="34" charset="0"/>
              </a:defRPr>
            </a:lvl4pPr>
            <a:lvl5pPr>
              <a:defRPr sz="2000">
                <a:solidFill>
                  <a:schemeClr val="tx2"/>
                </a:solidFill>
                <a:latin typeface="Trebuchet MS" panose="020B0703020202090204" pitchFamily="34" charset="0"/>
              </a:defRPr>
            </a:lvl5pPr>
          </a:lstStyle>
          <a:p>
            <a:pPr lvl="0"/>
            <a:r>
              <a:rPr lang="it-IT" dirty="0"/>
              <a:t>Fare clic per modificare gli stili del testo dello schema</a:t>
            </a:r>
          </a:p>
        </p:txBody>
      </p:sp>
      <p:sp>
        <p:nvSpPr>
          <p:cNvPr id="5" name="Segnaposto testo 4">
            <a:extLst>
              <a:ext uri="{FF2B5EF4-FFF2-40B4-BE49-F238E27FC236}">
                <a16:creationId xmlns:a16="http://schemas.microsoft.com/office/drawing/2014/main" id="{D88F1CD5-56FD-7A41-AA35-2C848584243C}"/>
              </a:ext>
            </a:extLst>
          </p:cNvPr>
          <p:cNvSpPr>
            <a:spLocks noGrp="1"/>
          </p:cNvSpPr>
          <p:nvPr>
            <p:ph type="body" sz="quarter" idx="22"/>
          </p:nvPr>
        </p:nvSpPr>
        <p:spPr>
          <a:xfrm>
            <a:off x="6784975" y="1162850"/>
            <a:ext cx="4568825" cy="4917908"/>
          </a:xfrm>
          <a:prstGeom prst="rect">
            <a:avLst/>
          </a:prstGeom>
        </p:spPr>
        <p:txBody>
          <a:bodyPr/>
          <a:lstStyle>
            <a:lvl1pPr marL="0" indent="0">
              <a:buNone/>
              <a:defRPr sz="1200" b="1">
                <a:solidFill>
                  <a:srgbClr val="22505F"/>
                </a:solidFill>
                <a:latin typeface="Trebuchet MS" panose="020B0703020202090204" pitchFamily="34" charset="0"/>
              </a:defRPr>
            </a:lvl1pPr>
            <a:lvl2pPr marL="457177" indent="0">
              <a:buNone/>
              <a:defRPr sz="1200" b="1"/>
            </a:lvl2pPr>
            <a:lvl3pPr marL="914353" indent="0">
              <a:buNone/>
              <a:defRPr sz="1200" b="1"/>
            </a:lvl3pPr>
            <a:lvl4pPr marL="1371531" indent="0">
              <a:buNone/>
              <a:defRPr sz="1200" b="1"/>
            </a:lvl4pPr>
            <a:lvl5pPr marL="1828709" indent="0">
              <a:buNone/>
              <a:defRPr sz="1200" b="1"/>
            </a:lvl5pPr>
          </a:lstStyle>
          <a:p>
            <a:pPr lvl="0"/>
            <a:r>
              <a:rPr lang="it-IT" dirty="0"/>
              <a:t>Fare clic per modificare gli stili del testo dello schema</a:t>
            </a:r>
          </a:p>
        </p:txBody>
      </p:sp>
      <p:pic>
        <p:nvPicPr>
          <p:cNvPr id="30" name="Immagine 29">
            <a:extLst>
              <a:ext uri="{FF2B5EF4-FFF2-40B4-BE49-F238E27FC236}">
                <a16:creationId xmlns:a16="http://schemas.microsoft.com/office/drawing/2014/main" id="{C544C957-4D5C-6D48-9B07-4E92AE48BE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29077" y="6258080"/>
            <a:ext cx="1035164" cy="321257"/>
          </a:xfrm>
          <a:prstGeom prst="rect">
            <a:avLst/>
          </a:prstGeom>
        </p:spPr>
      </p:pic>
      <p:sp>
        <p:nvSpPr>
          <p:cNvPr id="32" name="Segnaposto numero diapositiva 19">
            <a:extLst>
              <a:ext uri="{FF2B5EF4-FFF2-40B4-BE49-F238E27FC236}">
                <a16:creationId xmlns:a16="http://schemas.microsoft.com/office/drawing/2014/main" id="{2587F834-D93A-4F4D-9CA3-AC3BDFAB5DFB}"/>
              </a:ext>
            </a:extLst>
          </p:cNvPr>
          <p:cNvSpPr>
            <a:spLocks noGrp="1"/>
          </p:cNvSpPr>
          <p:nvPr>
            <p:ph type="sldNum" sz="quarter" idx="18"/>
          </p:nvPr>
        </p:nvSpPr>
        <p:spPr>
          <a:xfrm>
            <a:off x="8610600" y="6267221"/>
            <a:ext cx="2743200" cy="307777"/>
          </a:xfrm>
          <a:prstGeom prst="rect">
            <a:avLst/>
          </a:prstGeom>
        </p:spPr>
        <p:txBody>
          <a:bodyPr anchor="b" anchorCtr="0">
            <a:spAutoFit/>
          </a:bodyPr>
          <a:lstStyle>
            <a:lvl1pPr algn="r">
              <a:defRPr sz="1400" b="0">
                <a:solidFill>
                  <a:schemeClr val="bg1"/>
                </a:solidFill>
                <a:latin typeface="Trebuchet MS" panose="020B0703020202090204" pitchFamily="34" charset="0"/>
              </a:defRPr>
            </a:lvl1pPr>
          </a:lstStyle>
          <a:p>
            <a:r>
              <a:rPr lang="it-IT" dirty="0"/>
              <a:t>|</a:t>
            </a:r>
            <a:fld id="{10F91A8C-4ACA-034F-BFA3-132148EE1D9B}" type="slidenum">
              <a:rPr lang="it-IT" smtClean="0"/>
              <a:pPr/>
              <a:t>‹N›</a:t>
            </a:fld>
            <a:endParaRPr lang="it-IT" dirty="0"/>
          </a:p>
        </p:txBody>
      </p:sp>
      <p:sp>
        <p:nvSpPr>
          <p:cNvPr id="15" name="Segnaposto testo 2">
            <a:extLst>
              <a:ext uri="{FF2B5EF4-FFF2-40B4-BE49-F238E27FC236}">
                <a16:creationId xmlns:a16="http://schemas.microsoft.com/office/drawing/2014/main" id="{06A029CA-4315-314E-965F-511D30F576A1}"/>
              </a:ext>
            </a:extLst>
          </p:cNvPr>
          <p:cNvSpPr>
            <a:spLocks noGrp="1"/>
          </p:cNvSpPr>
          <p:nvPr>
            <p:ph type="body" sz="quarter" idx="10"/>
          </p:nvPr>
        </p:nvSpPr>
        <p:spPr>
          <a:xfrm>
            <a:off x="719825" y="392196"/>
            <a:ext cx="4955554" cy="625392"/>
          </a:xfrm>
          <a:prstGeom prst="rect">
            <a:avLst/>
          </a:prstGeom>
        </p:spPr>
        <p:txBody>
          <a:bodyPr anchor="b" anchorCtr="0"/>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16" name="Segnaposto testo 11">
            <a:extLst>
              <a:ext uri="{FF2B5EF4-FFF2-40B4-BE49-F238E27FC236}">
                <a16:creationId xmlns:a16="http://schemas.microsoft.com/office/drawing/2014/main" id="{859AC6A5-AC83-714D-8AEE-53882C37B62D}"/>
              </a:ext>
            </a:extLst>
          </p:cNvPr>
          <p:cNvSpPr>
            <a:spLocks noGrp="1"/>
          </p:cNvSpPr>
          <p:nvPr>
            <p:ph type="body" sz="quarter" idx="11"/>
          </p:nvPr>
        </p:nvSpPr>
        <p:spPr>
          <a:xfrm>
            <a:off x="719137" y="1017588"/>
            <a:ext cx="4955552" cy="323215"/>
          </a:xfrm>
          <a:prstGeom prst="rect">
            <a:avLst/>
          </a:prstGeom>
        </p:spPr>
        <p:txBody>
          <a:bodyPr/>
          <a:lstStyle>
            <a:lvl1pPr marL="0" indent="0">
              <a:buFontTx/>
              <a:buNone/>
              <a:defRPr sz="1400" b="1">
                <a:solidFill>
                  <a:srgbClr val="F08100"/>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17" name="Segnaposto testo 13">
            <a:extLst>
              <a:ext uri="{FF2B5EF4-FFF2-40B4-BE49-F238E27FC236}">
                <a16:creationId xmlns:a16="http://schemas.microsoft.com/office/drawing/2014/main" id="{0AB54A40-6E44-9140-8B62-152D6F42D8DC}"/>
              </a:ext>
            </a:extLst>
          </p:cNvPr>
          <p:cNvSpPr>
            <a:spLocks noGrp="1"/>
          </p:cNvSpPr>
          <p:nvPr>
            <p:ph type="body" sz="quarter" idx="12"/>
          </p:nvPr>
        </p:nvSpPr>
        <p:spPr>
          <a:xfrm>
            <a:off x="719137" y="1517650"/>
            <a:ext cx="4955547" cy="4322762"/>
          </a:xfrm>
          <a:prstGeom prst="rect">
            <a:avLst/>
          </a:prstGeom>
        </p:spPr>
        <p:txBody>
          <a:bodyPr/>
          <a:lstStyle>
            <a:lvl1pPr marL="228600" indent="-228600">
              <a:buClr>
                <a:srgbClr val="F08100"/>
              </a:buClr>
              <a:buFont typeface="Wingdings" pitchFamily="2" charset="2"/>
              <a:buChar char="§"/>
              <a:defRPr sz="1400">
                <a:latin typeface="Trebuchet MS" panose="020B0703020202090204" pitchFamily="34" charset="0"/>
              </a:defRPr>
            </a:lvl1pPr>
            <a:lvl2pPr marL="685800" indent="-228600">
              <a:buClr>
                <a:srgbClr val="F08100"/>
              </a:buClr>
              <a:buFont typeface="Wingdings" pitchFamily="2" charset="2"/>
              <a:buChar char="§"/>
              <a:defRPr sz="1400">
                <a:latin typeface="Trebuchet MS" panose="020B0703020202090204" pitchFamily="34" charset="0"/>
              </a:defRPr>
            </a:lvl2pPr>
            <a:lvl3pPr marL="1143000" indent="-228600">
              <a:buClr>
                <a:srgbClr val="F08100"/>
              </a:buClr>
              <a:buFont typeface="Wingdings" pitchFamily="2" charset="2"/>
              <a:buChar char="§"/>
              <a:defRPr sz="1400">
                <a:latin typeface="Trebuchet MS" panose="020B0703020202090204" pitchFamily="34" charset="0"/>
              </a:defRPr>
            </a:lvl3pPr>
            <a:lvl4pPr marL="1600200" indent="-228600">
              <a:buClr>
                <a:srgbClr val="F08100"/>
              </a:buClr>
              <a:buFont typeface="Wingdings" pitchFamily="2" charset="2"/>
              <a:buChar char="§"/>
              <a:defRPr sz="1400">
                <a:latin typeface="Trebuchet MS" panose="020B0703020202090204" pitchFamily="34" charset="0"/>
              </a:defRPr>
            </a:lvl4pPr>
            <a:lvl5pPr marL="2057400" indent="-228600">
              <a:buClr>
                <a:srgbClr val="F08100"/>
              </a:buClr>
              <a:buFont typeface="Wingdings" pitchFamily="2" charset="2"/>
              <a:buChar char="§"/>
              <a:defRPr sz="1400">
                <a:latin typeface="Trebuchet MS" panose="020B070302020209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9144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interna_grafico fondo bianc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27198AA-D95E-CB42-B2CB-4DBCC14FAC6A}"/>
              </a:ext>
            </a:extLst>
          </p:cNvPr>
          <p:cNvSpPr>
            <a:spLocks noGrp="1"/>
          </p:cNvSpPr>
          <p:nvPr>
            <p:ph type="sldNum" sz="quarter" idx="10"/>
          </p:nvPr>
        </p:nvSpPr>
        <p:spPr/>
        <p:txBody>
          <a:bodyPr/>
          <a:lstStyle/>
          <a:p>
            <a:r>
              <a:rPr lang="it-IT"/>
              <a:t>|</a:t>
            </a:r>
            <a:fld id="{10F91A8C-4ACA-034F-BFA3-132148EE1D9B}" type="slidenum">
              <a:rPr lang="it-IT" smtClean="0"/>
              <a:pPr/>
              <a:t>‹N›</a:t>
            </a:fld>
            <a:endParaRPr lang="it-IT" dirty="0"/>
          </a:p>
        </p:txBody>
      </p:sp>
      <p:sp>
        <p:nvSpPr>
          <p:cNvPr id="7" name="Segnaposto grafico 6">
            <a:extLst>
              <a:ext uri="{FF2B5EF4-FFF2-40B4-BE49-F238E27FC236}">
                <a16:creationId xmlns:a16="http://schemas.microsoft.com/office/drawing/2014/main" id="{DA8BB734-FBD3-544F-B25E-089A25798CF3}"/>
              </a:ext>
            </a:extLst>
          </p:cNvPr>
          <p:cNvSpPr>
            <a:spLocks noGrp="1"/>
          </p:cNvSpPr>
          <p:nvPr>
            <p:ph type="chart" sz="quarter" idx="13"/>
          </p:nvPr>
        </p:nvSpPr>
        <p:spPr>
          <a:xfrm>
            <a:off x="719138" y="1375155"/>
            <a:ext cx="10642600" cy="4432300"/>
          </a:xfrm>
          <a:prstGeom prst="rect">
            <a:avLst/>
          </a:prstGeom>
        </p:spPr>
        <p:txBody>
          <a:bodyPr/>
          <a:lstStyle/>
          <a:p>
            <a:endParaRPr lang="it-IT"/>
          </a:p>
        </p:txBody>
      </p:sp>
      <p:sp>
        <p:nvSpPr>
          <p:cNvPr id="6" name="Segnaposto testo 2">
            <a:extLst>
              <a:ext uri="{FF2B5EF4-FFF2-40B4-BE49-F238E27FC236}">
                <a16:creationId xmlns:a16="http://schemas.microsoft.com/office/drawing/2014/main" id="{A3A12737-18D8-0244-9B77-5B2FCC6347FD}"/>
              </a:ext>
            </a:extLst>
          </p:cNvPr>
          <p:cNvSpPr>
            <a:spLocks noGrp="1"/>
          </p:cNvSpPr>
          <p:nvPr>
            <p:ph type="body" sz="quarter" idx="14"/>
          </p:nvPr>
        </p:nvSpPr>
        <p:spPr>
          <a:xfrm>
            <a:off x="719138" y="383755"/>
            <a:ext cx="10642401" cy="369332"/>
          </a:xfrm>
          <a:prstGeom prst="rect">
            <a:avLst/>
          </a:prstGeom>
        </p:spPr>
        <p:txBody>
          <a:bodyPr/>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8" name="Segnaposto testo 11">
            <a:extLst>
              <a:ext uri="{FF2B5EF4-FFF2-40B4-BE49-F238E27FC236}">
                <a16:creationId xmlns:a16="http://schemas.microsoft.com/office/drawing/2014/main" id="{66C9904E-A94E-1340-8480-1E81DB372C7D}"/>
              </a:ext>
            </a:extLst>
          </p:cNvPr>
          <p:cNvSpPr>
            <a:spLocks noGrp="1"/>
          </p:cNvSpPr>
          <p:nvPr>
            <p:ph type="body" sz="quarter" idx="15"/>
          </p:nvPr>
        </p:nvSpPr>
        <p:spPr>
          <a:xfrm>
            <a:off x="719138" y="754719"/>
            <a:ext cx="10642397" cy="323215"/>
          </a:xfrm>
          <a:prstGeom prst="rect">
            <a:avLst/>
          </a:prstGeom>
        </p:spPr>
        <p:txBody>
          <a:bodyPr/>
          <a:lstStyle>
            <a:lvl1pPr marL="0" indent="0">
              <a:buFontTx/>
              <a:buNone/>
              <a:defRPr sz="1400" b="1">
                <a:solidFill>
                  <a:srgbClr val="F08100"/>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409550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ina interna_vuota">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4DCD018-94B6-D84B-8DB1-CBE52C050A74}"/>
              </a:ext>
            </a:extLst>
          </p:cNvPr>
          <p:cNvSpPr>
            <a:spLocks noGrp="1"/>
          </p:cNvSpPr>
          <p:nvPr>
            <p:ph type="sldNum" sz="quarter" idx="10"/>
          </p:nvPr>
        </p:nvSpPr>
        <p:spPr/>
        <p:txBody>
          <a:bodyPr/>
          <a:lstStyle/>
          <a:p>
            <a:r>
              <a:rPr lang="it-IT"/>
              <a:t>|</a:t>
            </a:r>
            <a:fld id="{10F91A8C-4ACA-034F-BFA3-132148EE1D9B}" type="slidenum">
              <a:rPr lang="it-IT" smtClean="0"/>
              <a:pPr/>
              <a:t>‹N›</a:t>
            </a:fld>
            <a:endParaRPr lang="it-IT" dirty="0"/>
          </a:p>
        </p:txBody>
      </p:sp>
    </p:spTree>
    <p:extLst>
      <p:ext uri="{BB962C8B-B14F-4D97-AF65-F5344CB8AC3E}">
        <p14:creationId xmlns:p14="http://schemas.microsoft.com/office/powerpoint/2010/main" val="176920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impatto">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EDE85A23-714C-0845-A00C-F8D2B43382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7"/>
          <a:stretch/>
        </p:blipFill>
        <p:spPr>
          <a:xfrm>
            <a:off x="0" y="0"/>
            <a:ext cx="12192000" cy="6858000"/>
          </a:xfrm>
          <a:prstGeom prst="rect">
            <a:avLst/>
          </a:prstGeom>
        </p:spPr>
      </p:pic>
      <p:sp>
        <p:nvSpPr>
          <p:cNvPr id="16" name="Rettangolo 15">
            <a:extLst>
              <a:ext uri="{FF2B5EF4-FFF2-40B4-BE49-F238E27FC236}">
                <a16:creationId xmlns:a16="http://schemas.microsoft.com/office/drawing/2014/main" id="{2E8D255C-62A8-D742-ABDC-6976F9BF6783}"/>
              </a:ext>
            </a:extLst>
          </p:cNvPr>
          <p:cNvSpPr/>
          <p:nvPr userDrawn="1"/>
        </p:nvSpPr>
        <p:spPr>
          <a:xfrm>
            <a:off x="0" y="1992086"/>
            <a:ext cx="12192000" cy="48638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1 16">
            <a:extLst>
              <a:ext uri="{FF2B5EF4-FFF2-40B4-BE49-F238E27FC236}">
                <a16:creationId xmlns:a16="http://schemas.microsoft.com/office/drawing/2014/main" id="{514CA51E-C3FD-5045-80F9-488441DCF71D}"/>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47AEC6C8-9F37-714D-8636-2ABD9EF5F3B1}"/>
              </a:ext>
            </a:extLst>
          </p:cNvPr>
          <p:cNvSpPr/>
          <p:nvPr userDrawn="1"/>
        </p:nvSpPr>
        <p:spPr>
          <a:xfrm>
            <a:off x="525521" y="-2065"/>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a:extLst>
              <a:ext uri="{FF2B5EF4-FFF2-40B4-BE49-F238E27FC236}">
                <a16:creationId xmlns:a16="http://schemas.microsoft.com/office/drawing/2014/main" id="{179308F0-15A3-0A44-B9C9-C04A45EE8C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47365" y="6258080"/>
            <a:ext cx="1035164" cy="321258"/>
          </a:xfrm>
          <a:prstGeom prst="rect">
            <a:avLst/>
          </a:prstGeom>
        </p:spPr>
      </p:pic>
      <p:sp>
        <p:nvSpPr>
          <p:cNvPr id="25" name="Titolo 18">
            <a:extLst>
              <a:ext uri="{FF2B5EF4-FFF2-40B4-BE49-F238E27FC236}">
                <a16:creationId xmlns:a16="http://schemas.microsoft.com/office/drawing/2014/main" id="{62628E36-413B-744A-98E8-181F7589C9DC}"/>
              </a:ext>
            </a:extLst>
          </p:cNvPr>
          <p:cNvSpPr>
            <a:spLocks noGrp="1"/>
          </p:cNvSpPr>
          <p:nvPr>
            <p:ph type="title" hasCustomPrompt="1"/>
          </p:nvPr>
        </p:nvSpPr>
        <p:spPr>
          <a:xfrm>
            <a:off x="730313" y="2240983"/>
            <a:ext cx="10621165" cy="1256067"/>
          </a:xfrm>
          <a:prstGeom prst="rect">
            <a:avLst/>
          </a:prstGeom>
        </p:spPr>
        <p:txBody>
          <a:bodyPr anchor="t" anchorCtr="0">
            <a:noAutofit/>
          </a:bodyPr>
          <a:lstStyle>
            <a:lvl1pPr>
              <a:defRPr sz="4000" b="1">
                <a:solidFill>
                  <a:schemeClr val="bg1"/>
                </a:solidFill>
                <a:latin typeface="Trebuchet MS" panose="020B0703020202090204" pitchFamily="34" charset="0"/>
              </a:defRPr>
            </a:lvl1pPr>
          </a:lstStyle>
          <a:p>
            <a:r>
              <a:rPr lang="it-IT" dirty="0"/>
              <a:t>FARE CLIC PER MODIFICARE LO STILE DEL TITOLO DELLO SCHEMA</a:t>
            </a:r>
          </a:p>
        </p:txBody>
      </p:sp>
    </p:spTree>
    <p:extLst>
      <p:ext uri="{BB962C8B-B14F-4D97-AF65-F5344CB8AC3E}">
        <p14:creationId xmlns:p14="http://schemas.microsoft.com/office/powerpoint/2010/main" val="165353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ina interna_fondo colore grafico">
    <p:spTree>
      <p:nvGrpSpPr>
        <p:cNvPr id="1" name=""/>
        <p:cNvGrpSpPr/>
        <p:nvPr/>
      </p:nvGrpSpPr>
      <p:grpSpPr>
        <a:xfrm>
          <a:off x="0" y="0"/>
          <a:ext cx="0" cy="0"/>
          <a:chOff x="0" y="0"/>
          <a:chExt cx="0" cy="0"/>
        </a:xfrm>
      </p:grpSpPr>
      <p:sp>
        <p:nvSpPr>
          <p:cNvPr id="17" name="Segnaposto numero diapositiva 19">
            <a:extLst>
              <a:ext uri="{FF2B5EF4-FFF2-40B4-BE49-F238E27FC236}">
                <a16:creationId xmlns:a16="http://schemas.microsoft.com/office/drawing/2014/main" id="{FF1DD52E-FB97-CC46-91C8-673DC8A2A7E9}"/>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chemeClr val="bg1"/>
                </a:solidFill>
                <a:latin typeface="Trebuchet MS" panose="020B0703020202090204" pitchFamily="34" charset="0"/>
              </a:defRPr>
            </a:lvl1pPr>
          </a:lstStyle>
          <a:p>
            <a:r>
              <a:rPr lang="it-IT" dirty="0"/>
              <a:t>|</a:t>
            </a:r>
            <a:fld id="{10F91A8C-4ACA-034F-BFA3-132148EE1D9B}" type="slidenum">
              <a:rPr lang="it-IT" smtClean="0"/>
              <a:pPr/>
              <a:t>‹N›</a:t>
            </a:fld>
            <a:endParaRPr lang="it-IT" dirty="0"/>
          </a:p>
        </p:txBody>
      </p:sp>
      <p:sp>
        <p:nvSpPr>
          <p:cNvPr id="6" name="Segnaposto testo 2">
            <a:extLst>
              <a:ext uri="{FF2B5EF4-FFF2-40B4-BE49-F238E27FC236}">
                <a16:creationId xmlns:a16="http://schemas.microsoft.com/office/drawing/2014/main" id="{037306F9-4EB6-7C46-B54B-4701F05685BD}"/>
              </a:ext>
            </a:extLst>
          </p:cNvPr>
          <p:cNvSpPr>
            <a:spLocks noGrp="1"/>
          </p:cNvSpPr>
          <p:nvPr>
            <p:ph type="body" sz="quarter" idx="20"/>
          </p:nvPr>
        </p:nvSpPr>
        <p:spPr>
          <a:xfrm>
            <a:off x="719138" y="383755"/>
            <a:ext cx="10642401" cy="369332"/>
          </a:xfrm>
          <a:prstGeom prst="rect">
            <a:avLst/>
          </a:prstGeom>
        </p:spPr>
        <p:txBody>
          <a:bodyPr/>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7" name="Segnaposto testo 11">
            <a:extLst>
              <a:ext uri="{FF2B5EF4-FFF2-40B4-BE49-F238E27FC236}">
                <a16:creationId xmlns:a16="http://schemas.microsoft.com/office/drawing/2014/main" id="{F6386C9B-F47C-D249-9FAF-3CDCECE56B1E}"/>
              </a:ext>
            </a:extLst>
          </p:cNvPr>
          <p:cNvSpPr>
            <a:spLocks noGrp="1"/>
          </p:cNvSpPr>
          <p:nvPr>
            <p:ph type="body" sz="quarter" idx="21"/>
          </p:nvPr>
        </p:nvSpPr>
        <p:spPr>
          <a:xfrm>
            <a:off x="719139" y="772371"/>
            <a:ext cx="10642400" cy="323215"/>
          </a:xfrm>
          <a:prstGeom prst="rect">
            <a:avLst/>
          </a:prstGeom>
        </p:spPr>
        <p:txBody>
          <a:bodyPr/>
          <a:lstStyle>
            <a:lvl1pPr marL="0" indent="0">
              <a:buFontTx/>
              <a:buNone/>
              <a:defRPr sz="1400" b="1">
                <a:solidFill>
                  <a:schemeClr val="bg1"/>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8" name="Segnaposto grafico 6">
            <a:extLst>
              <a:ext uri="{FF2B5EF4-FFF2-40B4-BE49-F238E27FC236}">
                <a16:creationId xmlns:a16="http://schemas.microsoft.com/office/drawing/2014/main" id="{0EC00D9F-EBFE-0948-80DB-6454C9D6CDE1}"/>
              </a:ext>
            </a:extLst>
          </p:cNvPr>
          <p:cNvSpPr>
            <a:spLocks noGrp="1"/>
          </p:cNvSpPr>
          <p:nvPr>
            <p:ph type="chart" sz="quarter" idx="13"/>
          </p:nvPr>
        </p:nvSpPr>
        <p:spPr>
          <a:xfrm>
            <a:off x="719138" y="1375155"/>
            <a:ext cx="10642600" cy="4432300"/>
          </a:xfrm>
          <a:prstGeom prst="rect">
            <a:avLst/>
          </a:prstGeom>
        </p:spPr>
        <p:txBody>
          <a:bodyPr/>
          <a:lstStyle/>
          <a:p>
            <a:endParaRPr lang="it-IT"/>
          </a:p>
        </p:txBody>
      </p:sp>
    </p:spTree>
    <p:extLst>
      <p:ext uri="{BB962C8B-B14F-4D97-AF65-F5344CB8AC3E}">
        <p14:creationId xmlns:p14="http://schemas.microsoft.com/office/powerpoint/2010/main" val="326186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ina interna_fondo colore grafico 2">
    <p:spTree>
      <p:nvGrpSpPr>
        <p:cNvPr id="1" name=""/>
        <p:cNvGrpSpPr/>
        <p:nvPr/>
      </p:nvGrpSpPr>
      <p:grpSpPr>
        <a:xfrm>
          <a:off x="0" y="0"/>
          <a:ext cx="0" cy="0"/>
          <a:chOff x="0" y="0"/>
          <a:chExt cx="0" cy="0"/>
        </a:xfrm>
      </p:grpSpPr>
      <p:cxnSp>
        <p:nvCxnSpPr>
          <p:cNvPr id="9" name="Connettore 1 8">
            <a:extLst>
              <a:ext uri="{FF2B5EF4-FFF2-40B4-BE49-F238E27FC236}">
                <a16:creationId xmlns:a16="http://schemas.microsoft.com/office/drawing/2014/main" id="{9BF5F834-3949-A34E-8969-7E5CAE2ACB5E}"/>
              </a:ext>
            </a:extLst>
          </p:cNvPr>
          <p:cNvCxnSpPr/>
          <p:nvPr userDrawn="1"/>
        </p:nvCxnSpPr>
        <p:spPr>
          <a:xfrm>
            <a:off x="526086" y="22"/>
            <a:ext cx="0" cy="68558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egnaposto numero diapositiva 19">
            <a:extLst>
              <a:ext uri="{FF2B5EF4-FFF2-40B4-BE49-F238E27FC236}">
                <a16:creationId xmlns:a16="http://schemas.microsoft.com/office/drawing/2014/main" id="{E5B3F52D-F1AB-E342-9A6C-D69628B2D7E8}"/>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chemeClr val="bg1"/>
                </a:solidFill>
                <a:latin typeface="Trebuchet MS" panose="020B0703020202090204" pitchFamily="34" charset="0"/>
              </a:defRPr>
            </a:lvl1pPr>
          </a:lstStyle>
          <a:p>
            <a:r>
              <a:rPr lang="it-IT" dirty="0"/>
              <a:t>|</a:t>
            </a:r>
            <a:fld id="{10F91A8C-4ACA-034F-BFA3-132148EE1D9B}" type="slidenum">
              <a:rPr lang="it-IT" smtClean="0"/>
              <a:pPr/>
              <a:t>‹N›</a:t>
            </a:fld>
            <a:endParaRPr lang="it-IT" dirty="0"/>
          </a:p>
        </p:txBody>
      </p:sp>
      <p:sp>
        <p:nvSpPr>
          <p:cNvPr id="8" name="Segnaposto testo 2">
            <a:extLst>
              <a:ext uri="{FF2B5EF4-FFF2-40B4-BE49-F238E27FC236}">
                <a16:creationId xmlns:a16="http://schemas.microsoft.com/office/drawing/2014/main" id="{EDF8E3FC-4BDD-2644-AFAE-93F13E7B2DC4}"/>
              </a:ext>
            </a:extLst>
          </p:cNvPr>
          <p:cNvSpPr>
            <a:spLocks noGrp="1"/>
          </p:cNvSpPr>
          <p:nvPr>
            <p:ph type="body" sz="quarter" idx="20"/>
          </p:nvPr>
        </p:nvSpPr>
        <p:spPr>
          <a:xfrm>
            <a:off x="719138" y="383755"/>
            <a:ext cx="10642401" cy="369332"/>
          </a:xfrm>
          <a:prstGeom prst="rect">
            <a:avLst/>
          </a:prstGeom>
        </p:spPr>
        <p:txBody>
          <a:bodyPr/>
          <a:lstStyle>
            <a:lvl1pPr marL="0" indent="0">
              <a:buNone/>
              <a:defRPr sz="2000" b="1">
                <a:solidFill>
                  <a:srgbClr val="F08100"/>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11" name="Segnaposto testo 11">
            <a:extLst>
              <a:ext uri="{FF2B5EF4-FFF2-40B4-BE49-F238E27FC236}">
                <a16:creationId xmlns:a16="http://schemas.microsoft.com/office/drawing/2014/main" id="{241237F0-9E60-9341-A201-AE1C991F38E7}"/>
              </a:ext>
            </a:extLst>
          </p:cNvPr>
          <p:cNvSpPr>
            <a:spLocks noGrp="1"/>
          </p:cNvSpPr>
          <p:nvPr>
            <p:ph type="body" sz="quarter" idx="21"/>
          </p:nvPr>
        </p:nvSpPr>
        <p:spPr>
          <a:xfrm>
            <a:off x="719139" y="772371"/>
            <a:ext cx="10642400" cy="323215"/>
          </a:xfrm>
          <a:prstGeom prst="rect">
            <a:avLst/>
          </a:prstGeom>
        </p:spPr>
        <p:txBody>
          <a:bodyPr/>
          <a:lstStyle>
            <a:lvl1pPr marL="0" indent="0">
              <a:buFontTx/>
              <a:buNone/>
              <a:defRPr sz="1400" b="1">
                <a:solidFill>
                  <a:schemeClr val="bg1"/>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15" name="Segnaposto grafico 6">
            <a:extLst>
              <a:ext uri="{FF2B5EF4-FFF2-40B4-BE49-F238E27FC236}">
                <a16:creationId xmlns:a16="http://schemas.microsoft.com/office/drawing/2014/main" id="{77930AA7-B36D-8249-B39E-B2ED24F7A157}"/>
              </a:ext>
            </a:extLst>
          </p:cNvPr>
          <p:cNvSpPr>
            <a:spLocks noGrp="1"/>
          </p:cNvSpPr>
          <p:nvPr>
            <p:ph type="chart" sz="quarter" idx="13"/>
          </p:nvPr>
        </p:nvSpPr>
        <p:spPr>
          <a:xfrm>
            <a:off x="719138" y="1375155"/>
            <a:ext cx="10642600" cy="4432300"/>
          </a:xfrm>
          <a:prstGeom prst="rect">
            <a:avLst/>
          </a:prstGeom>
        </p:spPr>
        <p:txBody>
          <a:bodyPr/>
          <a:lstStyle/>
          <a:p>
            <a:endParaRPr lang="it-IT"/>
          </a:p>
        </p:txBody>
      </p:sp>
    </p:spTree>
    <p:extLst>
      <p:ext uri="{BB962C8B-B14F-4D97-AF65-F5344CB8AC3E}">
        <p14:creationId xmlns:p14="http://schemas.microsoft.com/office/powerpoint/2010/main" val="117386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B50F0A-62D1-3B46-AEB3-421E15A043B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12144F7-BC8C-5B41-92B5-7A7760764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183323F-318F-7249-ADD2-695FD3BFFB14}"/>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E3A0701B-C1CC-C745-BCE5-7CFBEF671A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6EF857-B604-1B4F-90E2-48F45FBCCAF8}"/>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155969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610A3-9A1A-BA46-93E4-4D25C4C3839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250503-441B-9141-B2F5-7D35A5A455C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DA1F14-8CBC-6547-9021-CB2FC18790B3}"/>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EBD41153-5920-034F-9E24-00F202DB75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D5E7A6-08F4-D545-8E45-6D46C019101E}"/>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3865160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48AFB-8517-CC41-A412-DE88C202D6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E90B8EE-39AF-E84C-AAE2-52BDC2380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05ABCA9-A0BD-9C43-84DB-952D8240B551}"/>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E92B7C7A-99D7-FA45-A42F-21FB3A656D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0DEC92-0308-8346-B1ED-DD8DC6BCF903}"/>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175863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0049F-CA25-394D-8947-3D3EAD49E7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F78E0C-958B-1042-AB89-6495190AA9B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B668BF5-510B-C74D-9DAA-55121732953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DCBC3E9-D71E-C44C-AFFE-BB8A95ED9EBB}"/>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6" name="Segnaposto piè di pagina 5">
            <a:extLst>
              <a:ext uri="{FF2B5EF4-FFF2-40B4-BE49-F238E27FC236}">
                <a16:creationId xmlns:a16="http://schemas.microsoft.com/office/drawing/2014/main" id="{53A1188C-EB10-2646-AB34-D09A1E0039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4DAE89-9D9D-6B47-9F63-157E68DA909F}"/>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13008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_2">
    <p:spTree>
      <p:nvGrpSpPr>
        <p:cNvPr id="1" name=""/>
        <p:cNvGrpSpPr/>
        <p:nvPr/>
      </p:nvGrpSpPr>
      <p:grpSpPr>
        <a:xfrm>
          <a:off x="0" y="0"/>
          <a:ext cx="0" cy="0"/>
          <a:chOff x="0" y="0"/>
          <a:chExt cx="0" cy="0"/>
        </a:xfrm>
      </p:grpSpPr>
      <p:cxnSp>
        <p:nvCxnSpPr>
          <p:cNvPr id="8" name="Connettore 1 10">
            <a:extLst>
              <a:ext uri="{FF2B5EF4-FFF2-40B4-BE49-F238E27FC236}">
                <a16:creationId xmlns:a16="http://schemas.microsoft.com/office/drawing/2014/main" id="{77B9D0DC-7E89-B14B-8CE9-0B8F51B7E34B}"/>
              </a:ext>
            </a:extLst>
          </p:cNvPr>
          <p:cNvCxnSpPr/>
          <p:nvPr userDrawn="1"/>
        </p:nvCxnSpPr>
        <p:spPr>
          <a:xfrm>
            <a:off x="535356" y="20"/>
            <a:ext cx="0" cy="6855895"/>
          </a:xfrm>
          <a:prstGeom prst="line">
            <a:avLst/>
          </a:prstGeom>
          <a:ln>
            <a:solidFill>
              <a:srgbClr val="22505F"/>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15CEE03-1AD5-6841-8A64-633B906CFD91}"/>
              </a:ext>
            </a:extLst>
          </p:cNvPr>
          <p:cNvSpPr/>
          <p:nvPr userDrawn="1"/>
        </p:nvSpPr>
        <p:spPr>
          <a:xfrm>
            <a:off x="525520" y="2709"/>
            <a:ext cx="36000" cy="648000"/>
          </a:xfrm>
          <a:prstGeom prst="rect">
            <a:avLst/>
          </a:prstGeom>
          <a:solidFill>
            <a:srgbClr val="22505F"/>
          </a:solidFill>
          <a:ln>
            <a:solidFill>
              <a:srgbClr val="2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egnaposto immagine 2">
            <a:extLst>
              <a:ext uri="{FF2B5EF4-FFF2-40B4-BE49-F238E27FC236}">
                <a16:creationId xmlns:a16="http://schemas.microsoft.com/office/drawing/2014/main" id="{D1781AD2-37B5-2641-946F-267EA24070C7}"/>
              </a:ext>
            </a:extLst>
          </p:cNvPr>
          <p:cNvSpPr>
            <a:spLocks noGrp="1"/>
          </p:cNvSpPr>
          <p:nvPr>
            <p:ph type="pic" sz="quarter" idx="10"/>
          </p:nvPr>
        </p:nvSpPr>
        <p:spPr>
          <a:xfrm>
            <a:off x="6159404" y="0"/>
            <a:ext cx="6032500" cy="6856413"/>
          </a:xfrm>
          <a:prstGeom prst="rect">
            <a:avLst/>
          </a:prstGeom>
        </p:spPr>
        <p:txBody>
          <a:bodyPr/>
          <a:lstStyle/>
          <a:p>
            <a:endParaRPr lang="it-IT" dirty="0"/>
          </a:p>
        </p:txBody>
      </p:sp>
      <p:sp>
        <p:nvSpPr>
          <p:cNvPr id="27" name="Segnaposto testo 26">
            <a:extLst>
              <a:ext uri="{FF2B5EF4-FFF2-40B4-BE49-F238E27FC236}">
                <a16:creationId xmlns:a16="http://schemas.microsoft.com/office/drawing/2014/main" id="{CC87D40C-BE9D-194D-A487-FDDE5D6C43F1}"/>
              </a:ext>
            </a:extLst>
          </p:cNvPr>
          <p:cNvSpPr>
            <a:spLocks noGrp="1"/>
          </p:cNvSpPr>
          <p:nvPr>
            <p:ph type="body" sz="quarter" idx="12" hasCustomPrompt="1"/>
          </p:nvPr>
        </p:nvSpPr>
        <p:spPr>
          <a:xfrm>
            <a:off x="734949" y="1325880"/>
            <a:ext cx="5068888" cy="1965325"/>
          </a:xfrm>
          <a:prstGeom prst="rect">
            <a:avLst/>
          </a:prstGeom>
        </p:spPr>
        <p:txBody>
          <a:bodyPr anchor="b" anchorCtr="0"/>
          <a:lstStyle>
            <a:lvl1pPr marL="0" indent="0">
              <a:buNone/>
              <a:defRPr sz="4000" b="1">
                <a:solidFill>
                  <a:srgbClr val="22505F"/>
                </a:solidFill>
                <a:latin typeface="Trebuchet MS" panose="020B0703020202090204" pitchFamily="34" charset="0"/>
              </a:defRPr>
            </a:lvl1pPr>
            <a:lvl2pPr marL="457177" indent="0">
              <a:buNone/>
              <a:defRPr sz="4000">
                <a:latin typeface="Trebuchet MS" panose="020B0703020202090204" pitchFamily="34" charset="0"/>
              </a:defRPr>
            </a:lvl2pPr>
            <a:lvl3pPr marL="914353" indent="0">
              <a:buNone/>
              <a:defRPr sz="4000">
                <a:latin typeface="Trebuchet MS" panose="020B0703020202090204" pitchFamily="34" charset="0"/>
              </a:defRPr>
            </a:lvl3pPr>
            <a:lvl4pPr marL="1371531" indent="0">
              <a:buNone/>
              <a:defRPr sz="4000">
                <a:latin typeface="Trebuchet MS" panose="020B0703020202090204" pitchFamily="34" charset="0"/>
              </a:defRPr>
            </a:lvl4pPr>
            <a:lvl5pPr marL="1828709" indent="0">
              <a:buNone/>
              <a:defRPr sz="4000">
                <a:latin typeface="Trebuchet MS" panose="020B0703020202090204" pitchFamily="34" charset="0"/>
              </a:defRPr>
            </a:lvl5pPr>
          </a:lstStyle>
          <a:p>
            <a:pPr lvl="0"/>
            <a:r>
              <a:rPr lang="it-IT" dirty="0"/>
              <a:t>FARE CLIC PER MODIFICARE GLI STILI DEL TESTO DELLO SCHEMA</a:t>
            </a:r>
          </a:p>
        </p:txBody>
      </p:sp>
      <p:pic>
        <p:nvPicPr>
          <p:cNvPr id="35" name="Immagine 34">
            <a:extLst>
              <a:ext uri="{FF2B5EF4-FFF2-40B4-BE49-F238E27FC236}">
                <a16:creationId xmlns:a16="http://schemas.microsoft.com/office/drawing/2014/main" id="{E9951C5C-BE60-D74C-A252-4B4C1BAEC2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8944" y="6215239"/>
            <a:ext cx="1172276" cy="363810"/>
          </a:xfrm>
          <a:prstGeom prst="rect">
            <a:avLst/>
          </a:prstGeom>
        </p:spPr>
      </p:pic>
      <p:sp>
        <p:nvSpPr>
          <p:cNvPr id="36" name="Segnaposto testo 11">
            <a:extLst>
              <a:ext uri="{FF2B5EF4-FFF2-40B4-BE49-F238E27FC236}">
                <a16:creationId xmlns:a16="http://schemas.microsoft.com/office/drawing/2014/main" id="{6F8760BA-8ED2-0F49-83DE-D46E21D8ADFF}"/>
              </a:ext>
            </a:extLst>
          </p:cNvPr>
          <p:cNvSpPr>
            <a:spLocks noGrp="1"/>
          </p:cNvSpPr>
          <p:nvPr>
            <p:ph type="body" sz="quarter" idx="20"/>
          </p:nvPr>
        </p:nvSpPr>
        <p:spPr>
          <a:xfrm>
            <a:off x="734949" y="3427966"/>
            <a:ext cx="5068885" cy="646331"/>
          </a:xfrm>
          <a:prstGeom prst="rect">
            <a:avLst/>
          </a:prstGeom>
        </p:spPr>
        <p:txBody>
          <a:bodyPr wrap="square">
            <a:spAutoFit/>
          </a:bodyPr>
          <a:lstStyle>
            <a:lvl1pPr marL="0" indent="0">
              <a:buNone/>
              <a:defRPr sz="2000" b="1">
                <a:solidFill>
                  <a:schemeClr val="accent1"/>
                </a:solidFill>
                <a:latin typeface="Trebuchet MS" panose="020B0703020202090204" pitchFamily="34" charset="0"/>
              </a:defRPr>
            </a:lvl1pPr>
            <a:lvl2pPr>
              <a:defRPr sz="2000">
                <a:solidFill>
                  <a:schemeClr val="tx2"/>
                </a:solidFill>
                <a:latin typeface="Trebuchet MS" panose="020B0703020202090204" pitchFamily="34" charset="0"/>
              </a:defRPr>
            </a:lvl2pPr>
            <a:lvl3pPr>
              <a:defRPr sz="2000">
                <a:solidFill>
                  <a:schemeClr val="tx2"/>
                </a:solidFill>
                <a:latin typeface="Trebuchet MS" panose="020B0703020202090204" pitchFamily="34" charset="0"/>
              </a:defRPr>
            </a:lvl3pPr>
            <a:lvl4pPr>
              <a:defRPr sz="2000">
                <a:solidFill>
                  <a:schemeClr val="tx2"/>
                </a:solidFill>
                <a:latin typeface="Trebuchet MS" panose="020B0703020202090204" pitchFamily="34" charset="0"/>
              </a:defRPr>
            </a:lvl4pPr>
            <a:lvl5pPr>
              <a:defRPr sz="2000">
                <a:solidFill>
                  <a:schemeClr val="tx2"/>
                </a:solidFill>
                <a:latin typeface="Trebuchet MS" panose="020B0703020202090204" pitchFamily="34" charset="0"/>
              </a:defRPr>
            </a:lvl5pPr>
          </a:lstStyle>
          <a:p>
            <a:pPr lvl="0"/>
            <a:r>
              <a:rPr lang="it-IT" dirty="0"/>
              <a:t>Fare clic per modificare gli stili del testo dello schema</a:t>
            </a:r>
          </a:p>
        </p:txBody>
      </p:sp>
      <p:sp>
        <p:nvSpPr>
          <p:cNvPr id="9" name="Segnaposto data 1">
            <a:extLst>
              <a:ext uri="{FF2B5EF4-FFF2-40B4-BE49-F238E27FC236}">
                <a16:creationId xmlns:a16="http://schemas.microsoft.com/office/drawing/2014/main" id="{CE1929BD-9BE2-0148-B72A-154F6581C409}"/>
              </a:ext>
            </a:extLst>
          </p:cNvPr>
          <p:cNvSpPr>
            <a:spLocks noGrp="1"/>
          </p:cNvSpPr>
          <p:nvPr>
            <p:ph type="dt" sz="half" idx="2"/>
          </p:nvPr>
        </p:nvSpPr>
        <p:spPr>
          <a:xfrm>
            <a:off x="734949" y="393041"/>
            <a:ext cx="2743200" cy="365125"/>
          </a:xfrm>
          <a:prstGeom prst="rect">
            <a:avLst/>
          </a:prstGeom>
        </p:spPr>
        <p:txBody>
          <a:bodyPr vert="horz" lIns="91440" tIns="45720" rIns="91440" bIns="45720" rtlCol="0" anchor="ctr"/>
          <a:lstStyle>
            <a:lvl1pPr algn="l">
              <a:defRPr sz="1000">
                <a:solidFill>
                  <a:srgbClr val="22505F"/>
                </a:solidFill>
                <a:latin typeface="Trebuchet MS" panose="020B0703020202090204" pitchFamily="34" charset="0"/>
              </a:defRPr>
            </a:lvl1pPr>
          </a:lstStyle>
          <a:p>
            <a:fld id="{C3F30BF5-938D-194D-8185-F9AACA783FF7}" type="datetime2">
              <a:rPr lang="it-IT" smtClean="0"/>
              <a:pPr/>
              <a:t>mercoledì 26 aprile 2023</a:t>
            </a:fld>
            <a:endParaRPr lang="it-IT" dirty="0"/>
          </a:p>
        </p:txBody>
      </p:sp>
    </p:spTree>
    <p:extLst>
      <p:ext uri="{BB962C8B-B14F-4D97-AF65-F5344CB8AC3E}">
        <p14:creationId xmlns:p14="http://schemas.microsoft.com/office/powerpoint/2010/main" val="1295381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74DF0-225C-8146-9BB7-2D56A6DADB7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21A65B-C2DF-C041-95B0-709616CDF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253ED59-3674-764D-892A-D74E260B747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7CA634-8FE6-4F49-A0E5-ECA9CED9C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752A5F-7097-594E-8775-D43C50FE4E4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98271E3-F860-DE42-BFE6-3C700E3A142F}"/>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8" name="Segnaposto piè di pagina 7">
            <a:extLst>
              <a:ext uri="{FF2B5EF4-FFF2-40B4-BE49-F238E27FC236}">
                <a16:creationId xmlns:a16="http://schemas.microsoft.com/office/drawing/2014/main" id="{27648838-1C9B-7F4B-86C3-8EC4D646E1D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34F1DD3-3340-924F-A771-98CB0472FCC7}"/>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73764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67DBF-D6AD-3442-AA79-5402909F447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504E04E-8883-9245-80EB-A6AD32DBFD33}"/>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4" name="Segnaposto piè di pagina 3">
            <a:extLst>
              <a:ext uri="{FF2B5EF4-FFF2-40B4-BE49-F238E27FC236}">
                <a16:creationId xmlns:a16="http://schemas.microsoft.com/office/drawing/2014/main" id="{60CD5E51-191C-A947-BF04-544A00CCF0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9E9D5C3-A1E2-6845-89FD-C71B93A3D9E7}"/>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30324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86E307C-6F80-9A44-9D69-160B79A09A2D}"/>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3" name="Segnaposto piè di pagina 2">
            <a:extLst>
              <a:ext uri="{FF2B5EF4-FFF2-40B4-BE49-F238E27FC236}">
                <a16:creationId xmlns:a16="http://schemas.microsoft.com/office/drawing/2014/main" id="{1E2F06A4-C55D-7844-B7ED-69E86822888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D4AFA3F-82E7-654E-9739-0854A176298E}"/>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3531927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498386-D835-1C41-80FD-8C4636E49A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1BC665B-B455-394A-93D9-321F1714C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1C4E45-3C3F-DF41-B50D-559F77946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BEABE1-EF42-254B-8235-ECD874FFF93E}"/>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6" name="Segnaposto piè di pagina 5">
            <a:extLst>
              <a:ext uri="{FF2B5EF4-FFF2-40B4-BE49-F238E27FC236}">
                <a16:creationId xmlns:a16="http://schemas.microsoft.com/office/drawing/2014/main" id="{086E9F71-1032-6A42-9B2D-3DC3D06827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7BC7024-B940-A84B-A46F-1C5CB0252670}"/>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266328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701B6-C2B2-F247-ADA8-45F902A00B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5F15220-8A16-0D4E-93E2-A6F029F65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051FEE5-6685-2E42-8A53-2AF7DFB4B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A368519-734C-9F46-87EC-0B661122660E}"/>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6" name="Segnaposto piè di pagina 5">
            <a:extLst>
              <a:ext uri="{FF2B5EF4-FFF2-40B4-BE49-F238E27FC236}">
                <a16:creationId xmlns:a16="http://schemas.microsoft.com/office/drawing/2014/main" id="{07074913-BB6D-C648-B0E8-C6D0F25CDF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42D1D6E-CACF-B54D-A702-5A421352BAFF}"/>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787331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6E6FE0-87F1-B349-933E-A2459A28334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F7DA09-D1F0-7F4A-B08A-E829D21F51D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B75FF7-030D-354A-9433-A7289CF2BE11}"/>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7FA52DB9-3CFD-2047-82A4-C2174CB823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FD75B3-E881-6B43-BCA6-AE00EC0A7796}"/>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3859678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8466904-AB77-FA4F-88E0-75027488CB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C83A60-6E56-2249-A72C-20FA67E50B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DA85D9-1A5F-4049-AA06-8E6DD7086C1D}"/>
              </a:ext>
            </a:extLst>
          </p:cNvPr>
          <p:cNvSpPr>
            <a:spLocks noGrp="1"/>
          </p:cNvSpPr>
          <p:nvPr>
            <p:ph type="dt" sz="half" idx="10"/>
          </p:nvPr>
        </p:nvSpPr>
        <p:spPr/>
        <p:txBody>
          <a:body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579896F5-436F-D644-B052-293695776A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26225D-6C73-064E-B712-27D3823DB5F1}"/>
              </a:ext>
            </a:extLst>
          </p:cNvPr>
          <p:cNvSpPr>
            <a:spLocks noGrp="1"/>
          </p:cNvSpPr>
          <p:nvPr>
            <p:ph type="sldNum" sz="quarter" idx="12"/>
          </p:nvPr>
        </p:nvSpPr>
        <p:spPr/>
        <p:txBody>
          <a:bodyPr/>
          <a:lstStyle/>
          <a:p>
            <a:fld id="{4184E2AF-24F8-CF44-9AB5-6A4D082B01EA}" type="slidenum">
              <a:rPr lang="it-IT" smtClean="0"/>
              <a:t>‹N›</a:t>
            </a:fld>
            <a:endParaRPr lang="it-IT"/>
          </a:p>
        </p:txBody>
      </p:sp>
    </p:spTree>
    <p:extLst>
      <p:ext uri="{BB962C8B-B14F-4D97-AF65-F5344CB8AC3E}">
        <p14:creationId xmlns:p14="http://schemas.microsoft.com/office/powerpoint/2010/main" val="426121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ina interna_fondo colore grafico">
    <p:spTree>
      <p:nvGrpSpPr>
        <p:cNvPr id="1" name=""/>
        <p:cNvGrpSpPr/>
        <p:nvPr/>
      </p:nvGrpSpPr>
      <p:grpSpPr>
        <a:xfrm>
          <a:off x="0" y="0"/>
          <a:ext cx="0" cy="0"/>
          <a:chOff x="0" y="0"/>
          <a:chExt cx="0" cy="0"/>
        </a:xfrm>
      </p:grpSpPr>
      <p:sp>
        <p:nvSpPr>
          <p:cNvPr id="17" name="Segnaposto numero diapositiva 19">
            <a:extLst>
              <a:ext uri="{FF2B5EF4-FFF2-40B4-BE49-F238E27FC236}">
                <a16:creationId xmlns:a16="http://schemas.microsoft.com/office/drawing/2014/main" id="{FF1DD52E-FB97-CC46-91C8-673DC8A2A7E9}"/>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chemeClr val="bg1"/>
                </a:solidFill>
                <a:latin typeface="Trebuchet MS" panose="020B0703020202090204" pitchFamily="34" charset="0"/>
              </a:defRPr>
            </a:lvl1pPr>
          </a:lstStyle>
          <a:p>
            <a:r>
              <a:rPr lang="it-IT" dirty="0"/>
              <a:t>|</a:t>
            </a:r>
            <a:fld id="{10F91A8C-4ACA-034F-BFA3-132148EE1D9B}" type="slidenum">
              <a:rPr lang="it-IT" smtClean="0"/>
              <a:pPr/>
              <a:t>‹N›</a:t>
            </a:fld>
            <a:endParaRPr lang="it-IT" dirty="0"/>
          </a:p>
        </p:txBody>
      </p:sp>
      <p:sp>
        <p:nvSpPr>
          <p:cNvPr id="6" name="Segnaposto testo 2">
            <a:extLst>
              <a:ext uri="{FF2B5EF4-FFF2-40B4-BE49-F238E27FC236}">
                <a16:creationId xmlns:a16="http://schemas.microsoft.com/office/drawing/2014/main" id="{037306F9-4EB6-7C46-B54B-4701F05685BD}"/>
              </a:ext>
            </a:extLst>
          </p:cNvPr>
          <p:cNvSpPr>
            <a:spLocks noGrp="1"/>
          </p:cNvSpPr>
          <p:nvPr>
            <p:ph type="body" sz="quarter" idx="20"/>
          </p:nvPr>
        </p:nvSpPr>
        <p:spPr>
          <a:xfrm>
            <a:off x="719138" y="383755"/>
            <a:ext cx="10642401" cy="369332"/>
          </a:xfrm>
          <a:prstGeom prst="rect">
            <a:avLst/>
          </a:prstGeom>
        </p:spPr>
        <p:txBody>
          <a:bodyPr/>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7" name="Segnaposto testo 11">
            <a:extLst>
              <a:ext uri="{FF2B5EF4-FFF2-40B4-BE49-F238E27FC236}">
                <a16:creationId xmlns:a16="http://schemas.microsoft.com/office/drawing/2014/main" id="{F6386C9B-F47C-D249-9FAF-3CDCECE56B1E}"/>
              </a:ext>
            </a:extLst>
          </p:cNvPr>
          <p:cNvSpPr>
            <a:spLocks noGrp="1"/>
          </p:cNvSpPr>
          <p:nvPr>
            <p:ph type="body" sz="quarter" idx="21"/>
          </p:nvPr>
        </p:nvSpPr>
        <p:spPr>
          <a:xfrm>
            <a:off x="719139" y="772371"/>
            <a:ext cx="10642400" cy="323215"/>
          </a:xfrm>
          <a:prstGeom prst="rect">
            <a:avLst/>
          </a:prstGeom>
        </p:spPr>
        <p:txBody>
          <a:bodyPr/>
          <a:lstStyle>
            <a:lvl1pPr marL="0" indent="0">
              <a:buFontTx/>
              <a:buNone/>
              <a:defRPr sz="1400" b="1">
                <a:solidFill>
                  <a:schemeClr val="bg1"/>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8" name="Segnaposto grafico 6">
            <a:extLst>
              <a:ext uri="{FF2B5EF4-FFF2-40B4-BE49-F238E27FC236}">
                <a16:creationId xmlns:a16="http://schemas.microsoft.com/office/drawing/2014/main" id="{0EC00D9F-EBFE-0948-80DB-6454C9D6CDE1}"/>
              </a:ext>
            </a:extLst>
          </p:cNvPr>
          <p:cNvSpPr>
            <a:spLocks noGrp="1"/>
          </p:cNvSpPr>
          <p:nvPr>
            <p:ph type="chart" sz="quarter" idx="13"/>
          </p:nvPr>
        </p:nvSpPr>
        <p:spPr>
          <a:xfrm>
            <a:off x="719138" y="1375155"/>
            <a:ext cx="10642600" cy="4432300"/>
          </a:xfrm>
          <a:prstGeom prst="rect">
            <a:avLst/>
          </a:prstGeom>
        </p:spPr>
        <p:txBody>
          <a:bodyPr/>
          <a:lstStyle/>
          <a:p>
            <a:endParaRPr lang="it-IT"/>
          </a:p>
        </p:txBody>
      </p:sp>
    </p:spTree>
    <p:extLst>
      <p:ext uri="{BB962C8B-B14F-4D97-AF65-F5344CB8AC3E}">
        <p14:creationId xmlns:p14="http://schemas.microsoft.com/office/powerpoint/2010/main" val="22884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pertina_1">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0CCC1B4-EC8B-4280-A53C-46EF647356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3845024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pertina_1">
    <p:spTree>
      <p:nvGrpSpPr>
        <p:cNvPr id="1" name=""/>
        <p:cNvGrpSpPr/>
        <p:nvPr/>
      </p:nvGrpSpPr>
      <p:grpSpPr>
        <a:xfrm>
          <a:off x="0" y="0"/>
          <a:ext cx="0" cy="0"/>
          <a:chOff x="0" y="0"/>
          <a:chExt cx="0" cy="0"/>
        </a:xfrm>
      </p:grpSpPr>
      <p:pic>
        <p:nvPicPr>
          <p:cNvPr id="3" name="Immagine 2" descr="Immagine che contiene motore&#10;&#10;Descrizione generata automaticamente">
            <a:extLst>
              <a:ext uri="{FF2B5EF4-FFF2-40B4-BE49-F238E27FC236}">
                <a16:creationId xmlns:a16="http://schemas.microsoft.com/office/drawing/2014/main" id="{6DB535EE-71FA-4404-99C2-9C96F66E6E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186619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1">
    <p:spTree>
      <p:nvGrpSpPr>
        <p:cNvPr id="1" name=""/>
        <p:cNvGrpSpPr/>
        <p:nvPr/>
      </p:nvGrpSpPr>
      <p:grpSpPr>
        <a:xfrm>
          <a:off x="0" y="0"/>
          <a:ext cx="0" cy="0"/>
          <a:chOff x="0" y="0"/>
          <a:chExt cx="0" cy="0"/>
        </a:xfrm>
      </p:grpSpPr>
      <p:cxnSp>
        <p:nvCxnSpPr>
          <p:cNvPr id="10" name="Connettore 1 9">
            <a:extLst>
              <a:ext uri="{FF2B5EF4-FFF2-40B4-BE49-F238E27FC236}">
                <a16:creationId xmlns:a16="http://schemas.microsoft.com/office/drawing/2014/main" id="{1E3C294C-167F-CB40-AFB7-840040FB9E48}"/>
              </a:ext>
            </a:extLst>
          </p:cNvPr>
          <p:cNvCxnSpPr>
            <a:cxnSpLocks/>
          </p:cNvCxnSpPr>
          <p:nvPr userDrawn="1"/>
        </p:nvCxnSpPr>
        <p:spPr>
          <a:xfrm>
            <a:off x="7448309" y="4284756"/>
            <a:ext cx="4743691" cy="0"/>
          </a:xfrm>
          <a:prstGeom prst="line">
            <a:avLst/>
          </a:prstGeom>
          <a:ln w="38100">
            <a:solidFill>
              <a:srgbClr val="F08100"/>
            </a:solidFill>
          </a:ln>
        </p:spPr>
        <p:style>
          <a:lnRef idx="1">
            <a:schemeClr val="accent1"/>
          </a:lnRef>
          <a:fillRef idx="0">
            <a:schemeClr val="accent1"/>
          </a:fillRef>
          <a:effectRef idx="0">
            <a:schemeClr val="accent1"/>
          </a:effectRef>
          <a:fontRef idx="minor">
            <a:schemeClr val="tx1"/>
          </a:fontRef>
        </p:style>
      </p:cxnSp>
      <p:sp>
        <p:nvSpPr>
          <p:cNvPr id="12" name="Segnaposto testo 11">
            <a:extLst>
              <a:ext uri="{FF2B5EF4-FFF2-40B4-BE49-F238E27FC236}">
                <a16:creationId xmlns:a16="http://schemas.microsoft.com/office/drawing/2014/main" id="{A3ACA8FC-3806-7A40-935B-AED04B39BB62}"/>
              </a:ext>
            </a:extLst>
          </p:cNvPr>
          <p:cNvSpPr>
            <a:spLocks noGrp="1"/>
          </p:cNvSpPr>
          <p:nvPr>
            <p:ph type="body" sz="quarter" idx="10" hasCustomPrompt="1"/>
          </p:nvPr>
        </p:nvSpPr>
        <p:spPr>
          <a:xfrm>
            <a:off x="648245" y="2226241"/>
            <a:ext cx="6268453" cy="2228227"/>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200" indent="0">
              <a:buNone/>
              <a:defRPr sz="4000" b="1">
                <a:solidFill>
                  <a:schemeClr val="bg1"/>
                </a:solidFill>
                <a:latin typeface="Trebuchet MS" panose="020B0703020202090204" pitchFamily="34" charset="0"/>
              </a:defRPr>
            </a:lvl2pPr>
            <a:lvl3pPr marL="914400" indent="0">
              <a:buNone/>
              <a:defRPr sz="4000" b="1">
                <a:solidFill>
                  <a:schemeClr val="bg1"/>
                </a:solidFill>
                <a:latin typeface="Trebuchet MS" panose="020B0703020202090204" pitchFamily="34" charset="0"/>
              </a:defRPr>
            </a:lvl3pPr>
            <a:lvl4pPr marL="1371600" indent="0">
              <a:buNone/>
              <a:defRPr sz="4000" b="1">
                <a:solidFill>
                  <a:schemeClr val="bg1"/>
                </a:solidFill>
                <a:latin typeface="Trebuchet MS" panose="020B0703020202090204" pitchFamily="34" charset="0"/>
              </a:defRPr>
            </a:lvl4pPr>
            <a:lvl5pPr marL="1828800" indent="0">
              <a:buNone/>
              <a:defRPr sz="4000"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23" name="Segnaposto testo 22">
            <a:extLst>
              <a:ext uri="{FF2B5EF4-FFF2-40B4-BE49-F238E27FC236}">
                <a16:creationId xmlns:a16="http://schemas.microsoft.com/office/drawing/2014/main" id="{9FFD5499-A4F0-294A-ABED-4B66BB0E3A75}"/>
              </a:ext>
            </a:extLst>
          </p:cNvPr>
          <p:cNvSpPr>
            <a:spLocks noGrp="1"/>
          </p:cNvSpPr>
          <p:nvPr>
            <p:ph type="body" sz="quarter" idx="11"/>
          </p:nvPr>
        </p:nvSpPr>
        <p:spPr>
          <a:xfrm>
            <a:off x="7086056" y="746219"/>
            <a:ext cx="5715000" cy="5473700"/>
          </a:xfrm>
          <a:prstGeom prst="rect">
            <a:avLst/>
          </a:prstGeom>
        </p:spPr>
        <p:txBody>
          <a:bodyPr/>
          <a:lstStyle>
            <a:lvl1pPr marL="0" indent="0">
              <a:buNone/>
              <a:defRPr sz="30000" b="1">
                <a:solidFill>
                  <a:srgbClr val="6C8F9C"/>
                </a:solidFill>
                <a:latin typeface="Trebuchet MS" panose="020B070302020209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it-IT" dirty="0"/>
          </a:p>
        </p:txBody>
      </p:sp>
    </p:spTree>
    <p:extLst>
      <p:ext uri="{BB962C8B-B14F-4D97-AF65-F5344CB8AC3E}">
        <p14:creationId xmlns:p14="http://schemas.microsoft.com/office/powerpoint/2010/main" val="890037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opertina_1">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22F8B7A3-A7FE-45C6-80C0-86B976C647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
            <a:ext cx="12192000" cy="6855875"/>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1885937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Copertina_1">
    <p:spTree>
      <p:nvGrpSpPr>
        <p:cNvPr id="1" name=""/>
        <p:cNvGrpSpPr/>
        <p:nvPr/>
      </p:nvGrpSpPr>
      <p:grpSpPr>
        <a:xfrm>
          <a:off x="0" y="0"/>
          <a:ext cx="0" cy="0"/>
          <a:chOff x="0" y="0"/>
          <a:chExt cx="0" cy="0"/>
        </a:xfrm>
      </p:grpSpPr>
      <p:pic>
        <p:nvPicPr>
          <p:cNvPr id="3" name="Immagine 2" descr="Immagine che contiene testo, acqua, cielo, esterni&#10;&#10;Descrizione generata automaticamente">
            <a:extLst>
              <a:ext uri="{FF2B5EF4-FFF2-40B4-BE49-F238E27FC236}">
                <a16:creationId xmlns:a16="http://schemas.microsoft.com/office/drawing/2014/main" id="{A9EBB728-783B-42D6-9D61-66D08503B1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5896"/>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1437800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Copertina_1">
    <p:spTree>
      <p:nvGrpSpPr>
        <p:cNvPr id="1" name=""/>
        <p:cNvGrpSpPr/>
        <p:nvPr/>
      </p:nvGrpSpPr>
      <p:grpSpPr>
        <a:xfrm>
          <a:off x="0" y="0"/>
          <a:ext cx="0" cy="0"/>
          <a:chOff x="0" y="0"/>
          <a:chExt cx="0" cy="0"/>
        </a:xfrm>
      </p:grpSpPr>
      <p:pic>
        <p:nvPicPr>
          <p:cNvPr id="4" name="Immagine 3" descr="Immagine che contiene cielo, acqua, barca, nave&#10;&#10;Descrizione generata automaticamente">
            <a:extLst>
              <a:ext uri="{FF2B5EF4-FFF2-40B4-BE49-F238E27FC236}">
                <a16:creationId xmlns:a16="http://schemas.microsoft.com/office/drawing/2014/main" id="{4B05FF42-1928-4B13-9DE3-80D65BB589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9"/>
            <a:ext cx="12192000" cy="6855875"/>
          </a:xfrm>
          <a:prstGeom prst="rect">
            <a:avLst/>
          </a:prstGeom>
        </p:spPr>
      </p:pic>
      <p:sp>
        <p:nvSpPr>
          <p:cNvPr id="21" name="Rettangolo 20">
            <a:extLst>
              <a:ext uri="{FF2B5EF4-FFF2-40B4-BE49-F238E27FC236}">
                <a16:creationId xmlns:a16="http://schemas.microsoft.com/office/drawing/2014/main" id="{3071FEE9-3FED-DB46-A963-88DEAF8A8A75}"/>
              </a:ext>
            </a:extLst>
          </p:cNvPr>
          <p:cNvSpPr/>
          <p:nvPr userDrawn="1"/>
        </p:nvSpPr>
        <p:spPr>
          <a:xfrm>
            <a:off x="0" y="3392703"/>
            <a:ext cx="12192000" cy="346319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a:extLst>
              <a:ext uri="{FF2B5EF4-FFF2-40B4-BE49-F238E27FC236}">
                <a16:creationId xmlns:a16="http://schemas.microsoft.com/office/drawing/2014/main" id="{4F92E931-1022-4042-9794-35FE56323312}"/>
              </a:ext>
            </a:extLst>
          </p:cNvPr>
          <p:cNvCxnSpPr/>
          <p:nvPr userDrawn="1"/>
        </p:nvCxnSpPr>
        <p:spPr>
          <a:xfrm>
            <a:off x="535357" y="20"/>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387F420B-4E29-6842-9815-9C75C4D1F5C3}"/>
              </a:ext>
            </a:extLst>
          </p:cNvPr>
          <p:cNvSpPr/>
          <p:nvPr userDrawn="1"/>
        </p:nvSpPr>
        <p:spPr>
          <a:xfrm>
            <a:off x="525521" y="3392703"/>
            <a:ext cx="36000" cy="46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B701216B-41A0-B64D-BE30-5B122ECB12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8944" y="6215239"/>
            <a:ext cx="1172276" cy="363809"/>
          </a:xfrm>
          <a:prstGeom prst="rect">
            <a:avLst/>
          </a:prstGeom>
        </p:spPr>
      </p:pic>
      <p:sp>
        <p:nvSpPr>
          <p:cNvPr id="29" name="Segnaposto testo 27">
            <a:extLst>
              <a:ext uri="{FF2B5EF4-FFF2-40B4-BE49-F238E27FC236}">
                <a16:creationId xmlns:a16="http://schemas.microsoft.com/office/drawing/2014/main" id="{895CCCCF-A3FF-D44E-8D79-C571DB9426D3}"/>
              </a:ext>
            </a:extLst>
          </p:cNvPr>
          <p:cNvSpPr>
            <a:spLocks noGrp="1"/>
          </p:cNvSpPr>
          <p:nvPr>
            <p:ph type="body" sz="quarter" idx="11"/>
          </p:nvPr>
        </p:nvSpPr>
        <p:spPr>
          <a:xfrm>
            <a:off x="719327" y="5171856"/>
            <a:ext cx="10515583" cy="554038"/>
          </a:xfrm>
          <a:prstGeom prst="rect">
            <a:avLst/>
          </a:prstGeom>
        </p:spPr>
        <p:txBody>
          <a:bodyPr/>
          <a:lstStyle>
            <a:lvl1pPr marL="0" indent="0">
              <a:buNone/>
              <a:defRPr sz="1400">
                <a:solidFill>
                  <a:srgbClr val="F08100"/>
                </a:solidFill>
                <a:latin typeface="Trebuchet MS" panose="020B0703020202090204" pitchFamily="34" charset="0"/>
              </a:defRPr>
            </a:lvl1pPr>
            <a:lvl2pPr marL="457177" indent="0">
              <a:buNone/>
              <a:defRPr>
                <a:latin typeface="Trebuchet MS" panose="020B0703020202090204" pitchFamily="34" charset="0"/>
              </a:defRPr>
            </a:lvl2pPr>
            <a:lvl3pPr marL="914353" indent="0">
              <a:buNone/>
              <a:defRPr>
                <a:latin typeface="Trebuchet MS" panose="020B0703020202090204" pitchFamily="34" charset="0"/>
              </a:defRPr>
            </a:lvl3pPr>
            <a:lvl4pPr marL="1371531" indent="0">
              <a:buNone/>
              <a:defRPr>
                <a:latin typeface="Trebuchet MS" panose="020B0703020202090204" pitchFamily="34" charset="0"/>
              </a:defRPr>
            </a:lvl4pPr>
            <a:lvl5pPr marL="1828709" indent="0">
              <a:buNone/>
              <a:defRPr>
                <a:latin typeface="Trebuchet MS" panose="020B0703020202090204" pitchFamily="34" charset="0"/>
              </a:defRPr>
            </a:lvl5pPr>
          </a:lstStyle>
          <a:p>
            <a:pPr lvl="0"/>
            <a:r>
              <a:rPr lang="it-IT" dirty="0"/>
              <a:t>Fare clic per modificare gli stili del testo dello schema</a:t>
            </a:r>
          </a:p>
        </p:txBody>
      </p:sp>
      <p:sp>
        <p:nvSpPr>
          <p:cNvPr id="6" name="Segnaposto testo 5">
            <a:extLst>
              <a:ext uri="{FF2B5EF4-FFF2-40B4-BE49-F238E27FC236}">
                <a16:creationId xmlns:a16="http://schemas.microsoft.com/office/drawing/2014/main" id="{D3D47F44-DD2E-2D4D-818F-4A00DC9EE338}"/>
              </a:ext>
            </a:extLst>
          </p:cNvPr>
          <p:cNvSpPr>
            <a:spLocks noGrp="1"/>
          </p:cNvSpPr>
          <p:nvPr>
            <p:ph type="body" sz="quarter" idx="12" hasCustomPrompt="1"/>
          </p:nvPr>
        </p:nvSpPr>
        <p:spPr>
          <a:xfrm>
            <a:off x="719138" y="3887471"/>
            <a:ext cx="10515600" cy="1099401"/>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177" indent="0">
              <a:buNone/>
              <a:defRPr b="1">
                <a:solidFill>
                  <a:schemeClr val="bg1"/>
                </a:solidFill>
                <a:latin typeface="Trebuchet MS" panose="020B0703020202090204" pitchFamily="34" charset="0"/>
              </a:defRPr>
            </a:lvl2pPr>
            <a:lvl3pPr marL="914353" indent="0">
              <a:buNone/>
              <a:defRPr b="1">
                <a:solidFill>
                  <a:schemeClr val="bg1"/>
                </a:solidFill>
                <a:latin typeface="Trebuchet MS" panose="020B0703020202090204" pitchFamily="34" charset="0"/>
              </a:defRPr>
            </a:lvl3pPr>
            <a:lvl4pPr marL="1371531" indent="0">
              <a:buNone/>
              <a:defRPr b="1">
                <a:solidFill>
                  <a:schemeClr val="bg1"/>
                </a:solidFill>
                <a:latin typeface="Trebuchet MS" panose="020B0703020202090204" pitchFamily="34" charset="0"/>
              </a:defRPr>
            </a:lvl4pPr>
            <a:lvl5pPr marL="1828709" indent="0">
              <a:buNone/>
              <a:defRPr b="1">
                <a:solidFill>
                  <a:schemeClr val="bg1"/>
                </a:solidFill>
                <a:latin typeface="Trebuchet MS" panose="020B0703020202090204" pitchFamily="34" charset="0"/>
              </a:defRPr>
            </a:lvl5pPr>
          </a:lstStyle>
          <a:p>
            <a:pPr lvl="0"/>
            <a:r>
              <a:rPr lang="it-IT" dirty="0"/>
              <a:t>FARE CLIC PER MODIFICARE GLI STILI DEL TESTO DELLO SCHEMA</a:t>
            </a:r>
          </a:p>
        </p:txBody>
      </p:sp>
      <p:sp>
        <p:nvSpPr>
          <p:cNvPr id="10" name="Segnaposto data 1">
            <a:extLst>
              <a:ext uri="{FF2B5EF4-FFF2-40B4-BE49-F238E27FC236}">
                <a16:creationId xmlns:a16="http://schemas.microsoft.com/office/drawing/2014/main" id="{E2D64F21-7435-4A47-8F78-B255C04AE80D}"/>
              </a:ext>
            </a:extLst>
          </p:cNvPr>
          <p:cNvSpPr>
            <a:spLocks noGrp="1"/>
          </p:cNvSpPr>
          <p:nvPr>
            <p:ph type="dt" sz="half" idx="2"/>
          </p:nvPr>
        </p:nvSpPr>
        <p:spPr>
          <a:xfrm>
            <a:off x="9013596" y="6212268"/>
            <a:ext cx="2743200" cy="365125"/>
          </a:xfrm>
          <a:prstGeom prst="rect">
            <a:avLst/>
          </a:prstGeom>
        </p:spPr>
        <p:txBody>
          <a:bodyPr vert="horz" lIns="91440" tIns="45720" rIns="91440" bIns="45720" rtlCol="0" anchor="ctr"/>
          <a:lstStyle>
            <a:lvl1pPr algn="r">
              <a:defRPr sz="1000">
                <a:solidFill>
                  <a:schemeClr val="bg1"/>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396669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ertina_2">
    <p:spTree>
      <p:nvGrpSpPr>
        <p:cNvPr id="1" name=""/>
        <p:cNvGrpSpPr/>
        <p:nvPr/>
      </p:nvGrpSpPr>
      <p:grpSpPr>
        <a:xfrm>
          <a:off x="0" y="0"/>
          <a:ext cx="0" cy="0"/>
          <a:chOff x="0" y="0"/>
          <a:chExt cx="0" cy="0"/>
        </a:xfrm>
      </p:grpSpPr>
      <p:cxnSp>
        <p:nvCxnSpPr>
          <p:cNvPr id="8" name="Connettore 1 10">
            <a:extLst>
              <a:ext uri="{FF2B5EF4-FFF2-40B4-BE49-F238E27FC236}">
                <a16:creationId xmlns:a16="http://schemas.microsoft.com/office/drawing/2014/main" id="{77B9D0DC-7E89-B14B-8CE9-0B8F51B7E34B}"/>
              </a:ext>
            </a:extLst>
          </p:cNvPr>
          <p:cNvCxnSpPr/>
          <p:nvPr userDrawn="1"/>
        </p:nvCxnSpPr>
        <p:spPr>
          <a:xfrm>
            <a:off x="535356" y="20"/>
            <a:ext cx="0" cy="6855895"/>
          </a:xfrm>
          <a:prstGeom prst="line">
            <a:avLst/>
          </a:prstGeom>
          <a:ln>
            <a:solidFill>
              <a:srgbClr val="22505F"/>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15CEE03-1AD5-6841-8A64-633B906CFD91}"/>
              </a:ext>
            </a:extLst>
          </p:cNvPr>
          <p:cNvSpPr/>
          <p:nvPr userDrawn="1"/>
        </p:nvSpPr>
        <p:spPr>
          <a:xfrm>
            <a:off x="525520" y="2709"/>
            <a:ext cx="36000" cy="648000"/>
          </a:xfrm>
          <a:prstGeom prst="rect">
            <a:avLst/>
          </a:prstGeom>
          <a:solidFill>
            <a:srgbClr val="22505F"/>
          </a:solidFill>
          <a:ln>
            <a:solidFill>
              <a:srgbClr val="2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egnaposto immagine 2">
            <a:extLst>
              <a:ext uri="{FF2B5EF4-FFF2-40B4-BE49-F238E27FC236}">
                <a16:creationId xmlns:a16="http://schemas.microsoft.com/office/drawing/2014/main" id="{D1781AD2-37B5-2641-946F-267EA24070C7}"/>
              </a:ext>
            </a:extLst>
          </p:cNvPr>
          <p:cNvSpPr>
            <a:spLocks noGrp="1"/>
          </p:cNvSpPr>
          <p:nvPr>
            <p:ph type="pic" sz="quarter" idx="10"/>
          </p:nvPr>
        </p:nvSpPr>
        <p:spPr>
          <a:xfrm>
            <a:off x="6159404" y="0"/>
            <a:ext cx="6032500" cy="6856413"/>
          </a:xfrm>
          <a:prstGeom prst="rect">
            <a:avLst/>
          </a:prstGeom>
        </p:spPr>
        <p:txBody>
          <a:bodyPr/>
          <a:lstStyle/>
          <a:p>
            <a:endParaRPr lang="it-IT" dirty="0"/>
          </a:p>
        </p:txBody>
      </p:sp>
      <p:sp>
        <p:nvSpPr>
          <p:cNvPr id="27" name="Segnaposto testo 26">
            <a:extLst>
              <a:ext uri="{FF2B5EF4-FFF2-40B4-BE49-F238E27FC236}">
                <a16:creationId xmlns:a16="http://schemas.microsoft.com/office/drawing/2014/main" id="{CC87D40C-BE9D-194D-A487-FDDE5D6C43F1}"/>
              </a:ext>
            </a:extLst>
          </p:cNvPr>
          <p:cNvSpPr>
            <a:spLocks noGrp="1"/>
          </p:cNvSpPr>
          <p:nvPr>
            <p:ph type="body" sz="quarter" idx="12" hasCustomPrompt="1"/>
          </p:nvPr>
        </p:nvSpPr>
        <p:spPr>
          <a:xfrm>
            <a:off x="734949" y="1325880"/>
            <a:ext cx="5068888" cy="1965325"/>
          </a:xfrm>
          <a:prstGeom prst="rect">
            <a:avLst/>
          </a:prstGeom>
        </p:spPr>
        <p:txBody>
          <a:bodyPr anchor="b" anchorCtr="0"/>
          <a:lstStyle>
            <a:lvl1pPr marL="0" indent="0">
              <a:buNone/>
              <a:defRPr sz="4000" b="1">
                <a:solidFill>
                  <a:srgbClr val="22505F"/>
                </a:solidFill>
                <a:latin typeface="Trebuchet MS" panose="020B0703020202090204" pitchFamily="34" charset="0"/>
              </a:defRPr>
            </a:lvl1pPr>
            <a:lvl2pPr marL="457177" indent="0">
              <a:buNone/>
              <a:defRPr sz="4000">
                <a:latin typeface="Trebuchet MS" panose="020B0703020202090204" pitchFamily="34" charset="0"/>
              </a:defRPr>
            </a:lvl2pPr>
            <a:lvl3pPr marL="914353" indent="0">
              <a:buNone/>
              <a:defRPr sz="4000">
                <a:latin typeface="Trebuchet MS" panose="020B0703020202090204" pitchFamily="34" charset="0"/>
              </a:defRPr>
            </a:lvl3pPr>
            <a:lvl4pPr marL="1371531" indent="0">
              <a:buNone/>
              <a:defRPr sz="4000">
                <a:latin typeface="Trebuchet MS" panose="020B0703020202090204" pitchFamily="34" charset="0"/>
              </a:defRPr>
            </a:lvl4pPr>
            <a:lvl5pPr marL="1828709" indent="0">
              <a:buNone/>
              <a:defRPr sz="4000">
                <a:latin typeface="Trebuchet MS" panose="020B0703020202090204" pitchFamily="34" charset="0"/>
              </a:defRPr>
            </a:lvl5pPr>
          </a:lstStyle>
          <a:p>
            <a:pPr lvl="0"/>
            <a:r>
              <a:rPr lang="it-IT" dirty="0"/>
              <a:t>FARE CLIC PER MODIFICARE GLI STILI DEL TESTO DELLO SCHEMA</a:t>
            </a:r>
          </a:p>
        </p:txBody>
      </p:sp>
      <p:pic>
        <p:nvPicPr>
          <p:cNvPr id="35" name="Immagine 34">
            <a:extLst>
              <a:ext uri="{FF2B5EF4-FFF2-40B4-BE49-F238E27FC236}">
                <a16:creationId xmlns:a16="http://schemas.microsoft.com/office/drawing/2014/main" id="{E9951C5C-BE60-D74C-A252-4B4C1BAEC2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8944" y="6215239"/>
            <a:ext cx="1172276" cy="363810"/>
          </a:xfrm>
          <a:prstGeom prst="rect">
            <a:avLst/>
          </a:prstGeom>
        </p:spPr>
      </p:pic>
      <p:sp>
        <p:nvSpPr>
          <p:cNvPr id="36" name="Segnaposto testo 11">
            <a:extLst>
              <a:ext uri="{FF2B5EF4-FFF2-40B4-BE49-F238E27FC236}">
                <a16:creationId xmlns:a16="http://schemas.microsoft.com/office/drawing/2014/main" id="{6F8760BA-8ED2-0F49-83DE-D46E21D8ADFF}"/>
              </a:ext>
            </a:extLst>
          </p:cNvPr>
          <p:cNvSpPr>
            <a:spLocks noGrp="1"/>
          </p:cNvSpPr>
          <p:nvPr>
            <p:ph type="body" sz="quarter" idx="20"/>
          </p:nvPr>
        </p:nvSpPr>
        <p:spPr>
          <a:xfrm>
            <a:off x="734949" y="3427966"/>
            <a:ext cx="5068885" cy="646331"/>
          </a:xfrm>
          <a:prstGeom prst="rect">
            <a:avLst/>
          </a:prstGeom>
        </p:spPr>
        <p:txBody>
          <a:bodyPr wrap="square">
            <a:spAutoFit/>
          </a:bodyPr>
          <a:lstStyle>
            <a:lvl1pPr marL="0" indent="0">
              <a:buNone/>
              <a:defRPr sz="2000" b="1">
                <a:solidFill>
                  <a:schemeClr val="accent1"/>
                </a:solidFill>
                <a:latin typeface="Trebuchet MS" panose="020B0703020202090204" pitchFamily="34" charset="0"/>
              </a:defRPr>
            </a:lvl1pPr>
            <a:lvl2pPr>
              <a:defRPr sz="2000">
                <a:solidFill>
                  <a:schemeClr val="tx2"/>
                </a:solidFill>
                <a:latin typeface="Trebuchet MS" panose="020B0703020202090204" pitchFamily="34" charset="0"/>
              </a:defRPr>
            </a:lvl2pPr>
            <a:lvl3pPr>
              <a:defRPr sz="2000">
                <a:solidFill>
                  <a:schemeClr val="tx2"/>
                </a:solidFill>
                <a:latin typeface="Trebuchet MS" panose="020B0703020202090204" pitchFamily="34" charset="0"/>
              </a:defRPr>
            </a:lvl3pPr>
            <a:lvl4pPr>
              <a:defRPr sz="2000">
                <a:solidFill>
                  <a:schemeClr val="tx2"/>
                </a:solidFill>
                <a:latin typeface="Trebuchet MS" panose="020B0703020202090204" pitchFamily="34" charset="0"/>
              </a:defRPr>
            </a:lvl4pPr>
            <a:lvl5pPr>
              <a:defRPr sz="2000">
                <a:solidFill>
                  <a:schemeClr val="tx2"/>
                </a:solidFill>
                <a:latin typeface="Trebuchet MS" panose="020B0703020202090204" pitchFamily="34" charset="0"/>
              </a:defRPr>
            </a:lvl5pPr>
          </a:lstStyle>
          <a:p>
            <a:pPr lvl="0"/>
            <a:r>
              <a:rPr lang="it-IT" dirty="0"/>
              <a:t>Fare clic per modificare gli stili del testo dello schema</a:t>
            </a:r>
          </a:p>
        </p:txBody>
      </p:sp>
      <p:sp>
        <p:nvSpPr>
          <p:cNvPr id="9" name="Segnaposto data 1">
            <a:extLst>
              <a:ext uri="{FF2B5EF4-FFF2-40B4-BE49-F238E27FC236}">
                <a16:creationId xmlns:a16="http://schemas.microsoft.com/office/drawing/2014/main" id="{CE1929BD-9BE2-0148-B72A-154F6581C409}"/>
              </a:ext>
            </a:extLst>
          </p:cNvPr>
          <p:cNvSpPr>
            <a:spLocks noGrp="1"/>
          </p:cNvSpPr>
          <p:nvPr>
            <p:ph type="dt" sz="half" idx="2"/>
          </p:nvPr>
        </p:nvSpPr>
        <p:spPr>
          <a:xfrm>
            <a:off x="734949" y="393041"/>
            <a:ext cx="2743200" cy="365125"/>
          </a:xfrm>
          <a:prstGeom prst="rect">
            <a:avLst/>
          </a:prstGeom>
        </p:spPr>
        <p:txBody>
          <a:bodyPr vert="horz" lIns="91440" tIns="45720" rIns="91440" bIns="45720" rtlCol="0" anchor="ctr"/>
          <a:lstStyle>
            <a:lvl1pPr algn="l">
              <a:defRPr sz="1000">
                <a:solidFill>
                  <a:srgbClr val="22505F"/>
                </a:solidFill>
                <a:latin typeface="Trebuchet MS" panose="020B0703020202090204" pitchFamily="34" charset="0"/>
              </a:defRPr>
            </a:lvl1pPr>
          </a:lstStyle>
          <a:p>
            <a:endParaRPr lang="it-IT" dirty="0"/>
          </a:p>
        </p:txBody>
      </p:sp>
    </p:spTree>
    <p:extLst>
      <p:ext uri="{BB962C8B-B14F-4D97-AF65-F5344CB8AC3E}">
        <p14:creationId xmlns:p14="http://schemas.microsoft.com/office/powerpoint/2010/main" val="254322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chemeClr val="tx2"/>
            </a:gs>
            <a:gs pos="100000">
              <a:schemeClr val="accent2"/>
            </a:gs>
          </a:gsLst>
          <a:lin ang="189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91148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6" imgH="336" progId="TCLayout.ActiveDocument.1">
                  <p:embed/>
                </p:oleObj>
              </mc:Choice>
              <mc:Fallback>
                <p:oleObj name="think-cell Slide" r:id="rId5" imgW="336" imgH="33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200" b="0" i="0" baseline="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Date Placeholder 3"/>
          <p:cNvSpPr>
            <a:spLocks noGrp="1"/>
          </p:cNvSpPr>
          <p:nvPr>
            <p:ph type="dt" sz="half" idx="2"/>
          </p:nvPr>
        </p:nvSpPr>
        <p:spPr>
          <a:xfrm>
            <a:off x="9338349" y="6344165"/>
            <a:ext cx="1482051" cy="153888"/>
          </a:xfrm>
          <a:prstGeom prst="rect">
            <a:avLst/>
          </a:prstGeom>
        </p:spPr>
        <p:txBody>
          <a:bodyPr vert="horz" wrap="square" lIns="0" tIns="0" rIns="0" bIns="0" rtlCol="0" anchor="ctr">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7" name="TextBox 16"/>
          <p:cNvSpPr txBox="1"/>
          <p:nvPr userDrawn="1"/>
        </p:nvSpPr>
        <p:spPr>
          <a:xfrm>
            <a:off x="10820400" y="6267221"/>
            <a:ext cx="533400" cy="307777"/>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0" kern="1200" smtClean="0">
                <a:solidFill>
                  <a:srgbClr val="F0810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a:t>
            </a:fld>
            <a:endParaRPr lang="en-US" sz="1400" b="0" kern="1200">
              <a:solidFill>
                <a:srgbClr val="F08100"/>
              </a:solidFill>
              <a:latin typeface="+mn-lt"/>
              <a:ea typeface="+mn-ea"/>
              <a:cs typeface="+mn-cs"/>
              <a:sym typeface="+mn-lt"/>
            </a:endParaRPr>
          </a:p>
        </p:txBody>
      </p:sp>
    </p:spTree>
    <p:custDataLst>
      <p:tags r:id="rId1"/>
    </p:custDataLst>
    <p:extLst>
      <p:ext uri="{BB962C8B-B14F-4D97-AF65-F5344CB8AC3E}">
        <p14:creationId xmlns:p14="http://schemas.microsoft.com/office/powerpoint/2010/main" val="1014107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60620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6" imgH="336" progId="TCLayout.ActiveDocument.1">
                  <p:embed/>
                </p:oleObj>
              </mc:Choice>
              <mc:Fallback>
                <p:oleObj name="think-cell Slide" r:id="rId5" imgW="336" imgH="33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sp>
        <p:nvSpPr>
          <p:cNvPr id="6" name="Date Placeholder 3"/>
          <p:cNvSpPr>
            <a:spLocks noGrp="1"/>
          </p:cNvSpPr>
          <p:nvPr>
            <p:ph type="dt" sz="half" idx="2"/>
          </p:nvPr>
        </p:nvSpPr>
        <p:spPr>
          <a:xfrm>
            <a:off x="9338349" y="6344165"/>
            <a:ext cx="1482051" cy="153888"/>
          </a:xfrm>
          <a:prstGeom prst="rect">
            <a:avLst/>
          </a:prstGeom>
        </p:spPr>
        <p:txBody>
          <a:bodyPr vert="horz" wrap="square" lIns="0" tIns="0" rIns="0" bIns="0" rtlCol="0" anchor="ctr">
            <a:spAutoFit/>
          </a:bodyPr>
          <a:lstStyle>
            <a:lvl1pPr algn="r">
              <a:defRPr sz="1000">
                <a:solidFill>
                  <a:schemeClr val="bg1">
                    <a:lumMod val="50000"/>
                  </a:schemeClr>
                </a:solidFill>
                <a:latin typeface="+mn-lt"/>
                <a:ea typeface="+mn-ea"/>
                <a:cs typeface="+mn-cs"/>
                <a:sym typeface="+mn-lt"/>
              </a:defRPr>
            </a:lvl1pPr>
          </a:lstStyle>
          <a:p>
            <a:endParaRPr lang="en-US"/>
          </a:p>
        </p:txBody>
      </p:sp>
    </p:spTree>
    <p:custDataLst>
      <p:tags r:id="rId1"/>
    </p:custDataLst>
    <p:extLst>
      <p:ext uri="{BB962C8B-B14F-4D97-AF65-F5344CB8AC3E}">
        <p14:creationId xmlns:p14="http://schemas.microsoft.com/office/powerpoint/2010/main" val="153558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52113A7-3075-4E43-B33F-EAB867001CDE}"/>
              </a:ext>
            </a:extLst>
          </p:cNvPr>
          <p:cNvGraphicFramePr>
            <a:graphicFrameLocks noChangeAspect="1"/>
          </p:cNvGraphicFramePr>
          <p:nvPr userDrawn="1">
            <p:custDataLst>
              <p:tags r:id="rId1"/>
            </p:custDataLst>
            <p:extLst>
              <p:ext uri="{D42A27DB-BD31-4B8C-83A1-F6EECF244321}">
                <p14:modId xmlns:p14="http://schemas.microsoft.com/office/powerpoint/2010/main" val="2758506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652113A7-3075-4E43-B33F-EAB867001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D3D5CE0F-DDBE-4A17-A651-5DF80A803591}"/>
              </a:ext>
            </a:extLst>
          </p:cNvPr>
          <p:cNvSpPr>
            <a:spLocks noGrp="1"/>
          </p:cNvSpPr>
          <p:nvPr>
            <p:ph type="dt" sz="half" idx="10"/>
          </p:nvPr>
        </p:nvSpPr>
        <p:spPr/>
        <p:txBody>
          <a:bodyPr/>
          <a:lstStyle/>
          <a:p>
            <a:endParaRPr lang="en-US"/>
          </a:p>
        </p:txBody>
      </p:sp>
      <p:sp>
        <p:nvSpPr>
          <p:cNvPr id="7" name="TextBox 6">
            <a:extLst>
              <a:ext uri="{FF2B5EF4-FFF2-40B4-BE49-F238E27FC236}">
                <a16:creationId xmlns:a16="http://schemas.microsoft.com/office/drawing/2014/main" id="{553BA1BB-7F1B-4CEC-9FC8-612A7E2358AC}"/>
              </a:ext>
            </a:extLst>
          </p:cNvPr>
          <p:cNvSpPr txBox="1"/>
          <p:nvPr userDrawn="1"/>
        </p:nvSpPr>
        <p:spPr>
          <a:xfrm>
            <a:off x="10820400" y="6267221"/>
            <a:ext cx="533400" cy="307777"/>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0" kern="1200" smtClean="0">
                <a:solidFill>
                  <a:srgbClr val="F0810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a:t>
            </a:fld>
            <a:endParaRPr lang="en-US" sz="1400" b="0" kern="1200">
              <a:solidFill>
                <a:srgbClr val="F08100"/>
              </a:solidFill>
              <a:latin typeface="+mn-lt"/>
              <a:ea typeface="+mn-ea"/>
              <a:cs typeface="+mn-cs"/>
              <a:sym typeface="+mn-lt"/>
            </a:endParaRPr>
          </a:p>
        </p:txBody>
      </p:sp>
      <p:sp>
        <p:nvSpPr>
          <p:cNvPr id="8" name="Title Placeholder 1">
            <a:extLst>
              <a:ext uri="{FF2B5EF4-FFF2-40B4-BE49-F238E27FC236}">
                <a16:creationId xmlns:a16="http://schemas.microsoft.com/office/drawing/2014/main" id="{E1C12CD1-324A-4BCA-B9E2-23ABED5FE1A7}"/>
              </a:ext>
            </a:extLst>
          </p:cNvPr>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717495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agina interna_testi lunghi">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616A6EA-5D44-4777-9551-729664FE866E}"/>
              </a:ext>
            </a:extLst>
          </p:cNvPr>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Tree>
    <p:custDataLst>
      <p:tags r:id="rId1"/>
    </p:custDataLst>
    <p:extLst>
      <p:ext uri="{BB962C8B-B14F-4D97-AF65-F5344CB8AC3E}">
        <p14:creationId xmlns:p14="http://schemas.microsoft.com/office/powerpoint/2010/main" val="2928718554"/>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e 2">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F4B51D82-163D-FB41-B496-E488D4130A1F}"/>
              </a:ext>
            </a:extLst>
          </p:cNvPr>
          <p:cNvSpPr>
            <a:spLocks noGrp="1"/>
          </p:cNvSpPr>
          <p:nvPr>
            <p:ph type="pic" sz="quarter" idx="11"/>
          </p:nvPr>
        </p:nvSpPr>
        <p:spPr>
          <a:xfrm>
            <a:off x="7448309" y="2225675"/>
            <a:ext cx="4743691" cy="2058988"/>
          </a:xfrm>
          <a:prstGeom prst="rect">
            <a:avLst/>
          </a:prstGeom>
        </p:spPr>
        <p:txBody>
          <a:bodyPr/>
          <a:lstStyle/>
          <a:p>
            <a:endParaRPr lang="it-IT"/>
          </a:p>
        </p:txBody>
      </p:sp>
      <p:cxnSp>
        <p:nvCxnSpPr>
          <p:cNvPr id="10" name="Connettore 1 9">
            <a:extLst>
              <a:ext uri="{FF2B5EF4-FFF2-40B4-BE49-F238E27FC236}">
                <a16:creationId xmlns:a16="http://schemas.microsoft.com/office/drawing/2014/main" id="{1E3C294C-167F-CB40-AFB7-840040FB9E48}"/>
              </a:ext>
            </a:extLst>
          </p:cNvPr>
          <p:cNvCxnSpPr>
            <a:cxnSpLocks/>
          </p:cNvCxnSpPr>
          <p:nvPr userDrawn="1"/>
        </p:nvCxnSpPr>
        <p:spPr>
          <a:xfrm>
            <a:off x="7448309" y="4284756"/>
            <a:ext cx="4743691" cy="0"/>
          </a:xfrm>
          <a:prstGeom prst="line">
            <a:avLst/>
          </a:prstGeom>
          <a:ln w="38100">
            <a:solidFill>
              <a:srgbClr val="F08100"/>
            </a:solidFill>
          </a:ln>
        </p:spPr>
        <p:style>
          <a:lnRef idx="1">
            <a:schemeClr val="accent1"/>
          </a:lnRef>
          <a:fillRef idx="0">
            <a:schemeClr val="accent1"/>
          </a:fillRef>
          <a:effectRef idx="0">
            <a:schemeClr val="accent1"/>
          </a:effectRef>
          <a:fontRef idx="minor">
            <a:schemeClr val="tx1"/>
          </a:fontRef>
        </p:style>
      </p:cxnSp>
      <p:sp>
        <p:nvSpPr>
          <p:cNvPr id="12" name="Segnaposto testo 11">
            <a:extLst>
              <a:ext uri="{FF2B5EF4-FFF2-40B4-BE49-F238E27FC236}">
                <a16:creationId xmlns:a16="http://schemas.microsoft.com/office/drawing/2014/main" id="{A3ACA8FC-3806-7A40-935B-AED04B39BB62}"/>
              </a:ext>
            </a:extLst>
          </p:cNvPr>
          <p:cNvSpPr>
            <a:spLocks noGrp="1"/>
          </p:cNvSpPr>
          <p:nvPr>
            <p:ph type="body" sz="quarter" idx="10" hasCustomPrompt="1"/>
          </p:nvPr>
        </p:nvSpPr>
        <p:spPr>
          <a:xfrm>
            <a:off x="648245" y="2226241"/>
            <a:ext cx="6268453" cy="2228227"/>
          </a:xfrm>
          <a:prstGeom prst="rect">
            <a:avLst/>
          </a:prstGeom>
        </p:spPr>
        <p:txBody>
          <a:bodyPr anchor="b" anchorCtr="0"/>
          <a:lstStyle>
            <a:lvl1pPr marL="0" indent="0">
              <a:buNone/>
              <a:defRPr sz="4000" b="1">
                <a:solidFill>
                  <a:schemeClr val="bg1"/>
                </a:solidFill>
                <a:latin typeface="Trebuchet MS" panose="020B0703020202090204" pitchFamily="34" charset="0"/>
              </a:defRPr>
            </a:lvl1pPr>
            <a:lvl2pPr marL="457200" indent="0">
              <a:buNone/>
              <a:defRPr sz="4000" b="1">
                <a:solidFill>
                  <a:schemeClr val="bg1"/>
                </a:solidFill>
                <a:latin typeface="Trebuchet MS" panose="020B0703020202090204" pitchFamily="34" charset="0"/>
              </a:defRPr>
            </a:lvl2pPr>
            <a:lvl3pPr marL="914400" indent="0">
              <a:buNone/>
              <a:defRPr sz="4000" b="1">
                <a:solidFill>
                  <a:schemeClr val="bg1"/>
                </a:solidFill>
                <a:latin typeface="Trebuchet MS" panose="020B0703020202090204" pitchFamily="34" charset="0"/>
              </a:defRPr>
            </a:lvl3pPr>
            <a:lvl4pPr marL="1371600" indent="0">
              <a:buNone/>
              <a:defRPr sz="4000" b="1">
                <a:solidFill>
                  <a:schemeClr val="bg1"/>
                </a:solidFill>
                <a:latin typeface="Trebuchet MS" panose="020B0703020202090204" pitchFamily="34" charset="0"/>
              </a:defRPr>
            </a:lvl4pPr>
            <a:lvl5pPr marL="1828800" indent="0">
              <a:buNone/>
              <a:defRPr sz="4000" b="1">
                <a:solidFill>
                  <a:schemeClr val="bg1"/>
                </a:solidFill>
                <a:latin typeface="Trebuchet MS" panose="020B0703020202090204" pitchFamily="34"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340978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ice 1">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75201FA-7BA8-5C49-9569-DB11EB0B5306}"/>
              </a:ext>
            </a:extLst>
          </p:cNvPr>
          <p:cNvSpPr>
            <a:spLocks noGrp="1"/>
          </p:cNvSpPr>
          <p:nvPr>
            <p:ph type="sldNum" sz="quarter" idx="10"/>
          </p:nvPr>
        </p:nvSpPr>
        <p:spPr/>
        <p:txBody>
          <a:bodyPr/>
          <a:lstStyle/>
          <a:p>
            <a:r>
              <a:rPr lang="it-IT"/>
              <a:t>|</a:t>
            </a:r>
            <a:fld id="{10F91A8C-4ACA-034F-BFA3-132148EE1D9B}" type="slidenum">
              <a:rPr lang="it-IT" smtClean="0"/>
              <a:pPr/>
              <a:t>‹N›</a:t>
            </a:fld>
            <a:endParaRPr lang="it-IT" dirty="0"/>
          </a:p>
        </p:txBody>
      </p:sp>
      <p:sp>
        <p:nvSpPr>
          <p:cNvPr id="4" name="Segnaposto numero diapositiva 19">
            <a:extLst>
              <a:ext uri="{FF2B5EF4-FFF2-40B4-BE49-F238E27FC236}">
                <a16:creationId xmlns:a16="http://schemas.microsoft.com/office/drawing/2014/main" id="{D7AF16F0-4476-5345-8979-21FB2A8EC7AA}"/>
              </a:ext>
            </a:extLst>
          </p:cNvPr>
          <p:cNvSpPr txBox="1">
            <a:spLocks/>
          </p:cNvSpPr>
          <p:nvPr userDrawn="1"/>
        </p:nvSpPr>
        <p:spPr>
          <a:xfrm>
            <a:off x="8610600" y="6267221"/>
            <a:ext cx="2743200" cy="307777"/>
          </a:xfrm>
          <a:prstGeom prst="rect">
            <a:avLst/>
          </a:prstGeom>
        </p:spPr>
        <p:txBody>
          <a:bodyPr anchor="b" anchorCtr="0">
            <a:spAutoFit/>
          </a:bodyPr>
          <a:lstStyle>
            <a:defPPr>
              <a:defRPr lang="en-US"/>
            </a:defPPr>
            <a:lvl1pPr marL="0" algn="r" defTabSz="457200" rtl="0" eaLnBrk="1" latinLnBrk="0" hangingPunct="1">
              <a:defRPr sz="1400" b="0" kern="1200">
                <a:solidFill>
                  <a:srgbClr val="F08100"/>
                </a:solidFill>
                <a:latin typeface="Trebuchet MS" panose="020B070302020209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a:t>|</a:t>
            </a:r>
            <a:fld id="{10F91A8C-4ACA-034F-BFA3-132148EE1D9B}" type="slidenum">
              <a:rPr lang="it-IT" smtClean="0"/>
              <a:pPr/>
              <a:t>‹N›</a:t>
            </a:fld>
            <a:endParaRPr lang="it-IT" dirty="0"/>
          </a:p>
        </p:txBody>
      </p:sp>
      <p:sp>
        <p:nvSpPr>
          <p:cNvPr id="5" name="Titolo 18">
            <a:extLst>
              <a:ext uri="{FF2B5EF4-FFF2-40B4-BE49-F238E27FC236}">
                <a16:creationId xmlns:a16="http://schemas.microsoft.com/office/drawing/2014/main" id="{258F1065-9248-394A-84EC-62DFB6675452}"/>
              </a:ext>
            </a:extLst>
          </p:cNvPr>
          <p:cNvSpPr>
            <a:spLocks noGrp="1"/>
          </p:cNvSpPr>
          <p:nvPr>
            <p:ph type="title"/>
          </p:nvPr>
        </p:nvSpPr>
        <p:spPr>
          <a:xfrm>
            <a:off x="730313" y="371309"/>
            <a:ext cx="10621165" cy="449945"/>
          </a:xfrm>
          <a:prstGeom prst="rect">
            <a:avLst/>
          </a:prstGeom>
        </p:spPr>
        <p:txBody>
          <a:bodyPr anchor="b" anchorCtr="0"/>
          <a:lstStyle>
            <a:lvl1pPr>
              <a:defRPr sz="2400" b="1">
                <a:solidFill>
                  <a:srgbClr val="22505F"/>
                </a:solidFill>
                <a:latin typeface="Trebuchet MS" panose="020B0703020202090204" pitchFamily="34" charset="0"/>
              </a:defRPr>
            </a:lvl1pPr>
          </a:lstStyle>
          <a:p>
            <a:r>
              <a:rPr lang="it-IT" dirty="0"/>
              <a:t>Fare clic per modificare lo stile del titolo dello schema</a:t>
            </a:r>
          </a:p>
        </p:txBody>
      </p:sp>
      <p:sp>
        <p:nvSpPr>
          <p:cNvPr id="6" name="Segnaposto testo 13">
            <a:extLst>
              <a:ext uri="{FF2B5EF4-FFF2-40B4-BE49-F238E27FC236}">
                <a16:creationId xmlns:a16="http://schemas.microsoft.com/office/drawing/2014/main" id="{C277F0BC-A078-654E-B40F-EBCC79F5000F}"/>
              </a:ext>
            </a:extLst>
          </p:cNvPr>
          <p:cNvSpPr>
            <a:spLocks noGrp="1"/>
          </p:cNvSpPr>
          <p:nvPr>
            <p:ph type="body" sz="quarter" idx="12"/>
          </p:nvPr>
        </p:nvSpPr>
        <p:spPr>
          <a:xfrm>
            <a:off x="719138" y="1159255"/>
            <a:ext cx="5204291" cy="4249357"/>
          </a:xfrm>
          <a:prstGeom prst="rect">
            <a:avLst/>
          </a:prstGeom>
        </p:spPr>
        <p:txBody>
          <a:bodyPr/>
          <a:lstStyle>
            <a:lvl1pPr marL="228600" indent="-228600">
              <a:buClr>
                <a:srgbClr val="F08100"/>
              </a:buClr>
              <a:buFont typeface="Wingdings" pitchFamily="2" charset="2"/>
              <a:buChar char="§"/>
              <a:tabLst>
                <a:tab pos="4486275" algn="r"/>
              </a:tabLst>
              <a:defRPr sz="1600">
                <a:latin typeface="Trebuchet MS" panose="020B0703020202090204" pitchFamily="34" charset="0"/>
              </a:defRPr>
            </a:lvl1pPr>
            <a:lvl2pPr marL="685800" indent="-228600">
              <a:buClr>
                <a:srgbClr val="F08100"/>
              </a:buClr>
              <a:buFont typeface="Wingdings" pitchFamily="2" charset="2"/>
              <a:buChar char="§"/>
              <a:defRPr sz="1600">
                <a:latin typeface="Trebuchet MS" panose="020B0703020202090204" pitchFamily="34" charset="0"/>
              </a:defRPr>
            </a:lvl2pPr>
            <a:lvl3pPr marL="1143000" indent="-228600">
              <a:buClr>
                <a:srgbClr val="F08100"/>
              </a:buClr>
              <a:buFont typeface="Wingdings" pitchFamily="2" charset="2"/>
              <a:buChar char="§"/>
              <a:defRPr sz="1600">
                <a:latin typeface="Trebuchet MS" panose="020B0703020202090204" pitchFamily="34" charset="0"/>
              </a:defRPr>
            </a:lvl3pPr>
            <a:lvl4pPr marL="1600200" indent="-228600">
              <a:buClr>
                <a:srgbClr val="F08100"/>
              </a:buClr>
              <a:buFont typeface="Wingdings" pitchFamily="2" charset="2"/>
              <a:buChar char="§"/>
              <a:defRPr sz="1600">
                <a:latin typeface="Trebuchet MS" panose="020B0703020202090204" pitchFamily="34" charset="0"/>
              </a:defRPr>
            </a:lvl4pPr>
            <a:lvl5pPr marL="2057400" indent="-228600">
              <a:buClr>
                <a:srgbClr val="F08100"/>
              </a:buClr>
              <a:buFont typeface="Wingdings" pitchFamily="2" charset="2"/>
              <a:buChar char="§"/>
              <a:defRPr sz="1600">
                <a:latin typeface="Trebuchet MS" panose="020B0703020202090204" pitchFamily="34" charset="0"/>
              </a:defRPr>
            </a:lvl5pPr>
          </a:lstStyle>
          <a:p>
            <a:pPr lvl="0"/>
            <a:endParaRPr lang="it-IT" dirty="0"/>
          </a:p>
        </p:txBody>
      </p:sp>
      <p:sp>
        <p:nvSpPr>
          <p:cNvPr id="7" name="Segnaposto immagine 3">
            <a:extLst>
              <a:ext uri="{FF2B5EF4-FFF2-40B4-BE49-F238E27FC236}">
                <a16:creationId xmlns:a16="http://schemas.microsoft.com/office/drawing/2014/main" id="{69B2C1A9-33F7-664C-BF20-E90E168E2444}"/>
              </a:ext>
            </a:extLst>
          </p:cNvPr>
          <p:cNvSpPr>
            <a:spLocks noGrp="1"/>
          </p:cNvSpPr>
          <p:nvPr>
            <p:ph type="pic" sz="quarter" idx="13"/>
          </p:nvPr>
        </p:nvSpPr>
        <p:spPr>
          <a:xfrm>
            <a:off x="6157447" y="1159255"/>
            <a:ext cx="5204291" cy="4249357"/>
          </a:xfrm>
          <a:prstGeom prst="rect">
            <a:avLst/>
          </a:prstGeom>
        </p:spPr>
        <p:txBody>
          <a:bodyPr/>
          <a:lstStyle/>
          <a:p>
            <a:endParaRPr lang="it-IT" dirty="0"/>
          </a:p>
        </p:txBody>
      </p:sp>
    </p:spTree>
    <p:extLst>
      <p:ext uri="{BB962C8B-B14F-4D97-AF65-F5344CB8AC3E}">
        <p14:creationId xmlns:p14="http://schemas.microsoft.com/office/powerpoint/2010/main" val="17696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ce 2">
    <p:spTree>
      <p:nvGrpSpPr>
        <p:cNvPr id="1" name=""/>
        <p:cNvGrpSpPr/>
        <p:nvPr/>
      </p:nvGrpSpPr>
      <p:grpSpPr>
        <a:xfrm>
          <a:off x="0" y="0"/>
          <a:ext cx="0" cy="0"/>
          <a:chOff x="0" y="0"/>
          <a:chExt cx="0" cy="0"/>
        </a:xfrm>
      </p:grpSpPr>
      <p:sp>
        <p:nvSpPr>
          <p:cNvPr id="5" name="Segnaposto testo 13">
            <a:extLst>
              <a:ext uri="{FF2B5EF4-FFF2-40B4-BE49-F238E27FC236}">
                <a16:creationId xmlns:a16="http://schemas.microsoft.com/office/drawing/2014/main" id="{F4A3D57A-ED53-1747-B106-543A0C3D22C6}"/>
              </a:ext>
            </a:extLst>
          </p:cNvPr>
          <p:cNvSpPr>
            <a:spLocks noGrp="1"/>
          </p:cNvSpPr>
          <p:nvPr>
            <p:ph type="body" sz="quarter" idx="12"/>
          </p:nvPr>
        </p:nvSpPr>
        <p:spPr>
          <a:xfrm>
            <a:off x="719138" y="1159255"/>
            <a:ext cx="5204291" cy="4249357"/>
          </a:xfrm>
          <a:prstGeom prst="rect">
            <a:avLst/>
          </a:prstGeom>
        </p:spPr>
        <p:txBody>
          <a:bodyPr/>
          <a:lstStyle>
            <a:lvl1pPr marL="228600" indent="-228600">
              <a:buClr>
                <a:srgbClr val="F08100"/>
              </a:buClr>
              <a:buFont typeface="Wingdings" pitchFamily="2" charset="2"/>
              <a:buChar char="§"/>
              <a:tabLst>
                <a:tab pos="4486275" algn="r"/>
              </a:tabLst>
              <a:defRPr sz="1600">
                <a:latin typeface="Trebuchet MS" panose="020B0703020202090204" pitchFamily="34" charset="0"/>
              </a:defRPr>
            </a:lvl1pPr>
            <a:lvl2pPr marL="685800" indent="-228600">
              <a:buClr>
                <a:srgbClr val="F08100"/>
              </a:buClr>
              <a:buFont typeface="Wingdings" pitchFamily="2" charset="2"/>
              <a:buChar char="§"/>
              <a:defRPr sz="1600">
                <a:latin typeface="Trebuchet MS" panose="020B0703020202090204" pitchFamily="34" charset="0"/>
              </a:defRPr>
            </a:lvl2pPr>
            <a:lvl3pPr marL="1143000" indent="-228600">
              <a:buClr>
                <a:srgbClr val="F08100"/>
              </a:buClr>
              <a:buFont typeface="Wingdings" pitchFamily="2" charset="2"/>
              <a:buChar char="§"/>
              <a:defRPr sz="1600">
                <a:latin typeface="Trebuchet MS" panose="020B0703020202090204" pitchFamily="34" charset="0"/>
              </a:defRPr>
            </a:lvl3pPr>
            <a:lvl4pPr marL="1600200" indent="-228600">
              <a:buClr>
                <a:srgbClr val="F08100"/>
              </a:buClr>
              <a:buFont typeface="Wingdings" pitchFamily="2" charset="2"/>
              <a:buChar char="§"/>
              <a:defRPr sz="1600">
                <a:latin typeface="Trebuchet MS" panose="020B0703020202090204" pitchFamily="34" charset="0"/>
              </a:defRPr>
            </a:lvl4pPr>
            <a:lvl5pPr marL="2057400" indent="-228600">
              <a:buClr>
                <a:srgbClr val="F08100"/>
              </a:buClr>
              <a:buFont typeface="Wingdings" pitchFamily="2" charset="2"/>
              <a:buChar char="§"/>
              <a:defRPr sz="1600">
                <a:latin typeface="Trebuchet MS" panose="020B0703020202090204" pitchFamily="34" charset="0"/>
              </a:defRPr>
            </a:lvl5pPr>
          </a:lstStyle>
          <a:p>
            <a:pPr lvl="0"/>
            <a:endParaRPr lang="it-IT" dirty="0"/>
          </a:p>
        </p:txBody>
      </p:sp>
      <p:sp>
        <p:nvSpPr>
          <p:cNvPr id="7" name="Segnaposto testo 13">
            <a:extLst>
              <a:ext uri="{FF2B5EF4-FFF2-40B4-BE49-F238E27FC236}">
                <a16:creationId xmlns:a16="http://schemas.microsoft.com/office/drawing/2014/main" id="{4DDC0365-B086-9A46-9449-88297EBB8B37}"/>
              </a:ext>
            </a:extLst>
          </p:cNvPr>
          <p:cNvSpPr>
            <a:spLocks noGrp="1"/>
          </p:cNvSpPr>
          <p:nvPr>
            <p:ph type="body" sz="quarter" idx="13"/>
          </p:nvPr>
        </p:nvSpPr>
        <p:spPr>
          <a:xfrm>
            <a:off x="6159818" y="1159255"/>
            <a:ext cx="5204291" cy="4249357"/>
          </a:xfrm>
          <a:prstGeom prst="rect">
            <a:avLst/>
          </a:prstGeom>
        </p:spPr>
        <p:txBody>
          <a:bodyPr/>
          <a:lstStyle>
            <a:lvl1pPr marL="228600" indent="-228600">
              <a:buClr>
                <a:srgbClr val="F08100"/>
              </a:buClr>
              <a:buFont typeface="Wingdings" pitchFamily="2" charset="2"/>
              <a:buChar char="§"/>
              <a:tabLst>
                <a:tab pos="4486275" algn="r"/>
              </a:tabLst>
              <a:defRPr sz="1600">
                <a:latin typeface="Trebuchet MS" panose="020B0703020202090204" pitchFamily="34" charset="0"/>
              </a:defRPr>
            </a:lvl1pPr>
            <a:lvl2pPr marL="685800" indent="-228600">
              <a:buClr>
                <a:srgbClr val="F08100"/>
              </a:buClr>
              <a:buFont typeface="Wingdings" pitchFamily="2" charset="2"/>
              <a:buChar char="§"/>
              <a:defRPr sz="1600">
                <a:latin typeface="Trebuchet MS" panose="020B0703020202090204" pitchFamily="34" charset="0"/>
              </a:defRPr>
            </a:lvl2pPr>
            <a:lvl3pPr marL="1143000" indent="-228600">
              <a:buClr>
                <a:srgbClr val="F08100"/>
              </a:buClr>
              <a:buFont typeface="Wingdings" pitchFamily="2" charset="2"/>
              <a:buChar char="§"/>
              <a:defRPr sz="1600">
                <a:latin typeface="Trebuchet MS" panose="020B0703020202090204" pitchFamily="34" charset="0"/>
              </a:defRPr>
            </a:lvl3pPr>
            <a:lvl4pPr marL="1600200" indent="-228600">
              <a:buClr>
                <a:srgbClr val="F08100"/>
              </a:buClr>
              <a:buFont typeface="Wingdings" pitchFamily="2" charset="2"/>
              <a:buChar char="§"/>
              <a:defRPr sz="1600">
                <a:latin typeface="Trebuchet MS" panose="020B0703020202090204" pitchFamily="34" charset="0"/>
              </a:defRPr>
            </a:lvl4pPr>
            <a:lvl5pPr marL="2057400" indent="-228600">
              <a:buClr>
                <a:srgbClr val="F08100"/>
              </a:buClr>
              <a:buFont typeface="Wingdings" pitchFamily="2" charset="2"/>
              <a:buChar char="§"/>
              <a:defRPr sz="1600">
                <a:latin typeface="Trebuchet MS" panose="020B0703020202090204" pitchFamily="34" charset="0"/>
              </a:defRPr>
            </a:lvl5pPr>
          </a:lstStyle>
          <a:p>
            <a:pPr lvl="0"/>
            <a:endParaRPr lang="it-IT" dirty="0"/>
          </a:p>
        </p:txBody>
      </p:sp>
      <p:sp>
        <p:nvSpPr>
          <p:cNvPr id="3" name="Segnaposto numero diapositiva 2">
            <a:extLst>
              <a:ext uri="{FF2B5EF4-FFF2-40B4-BE49-F238E27FC236}">
                <a16:creationId xmlns:a16="http://schemas.microsoft.com/office/drawing/2014/main" id="{684DEFA0-CD0B-DB4D-AC3E-194982678C83}"/>
              </a:ext>
            </a:extLst>
          </p:cNvPr>
          <p:cNvSpPr>
            <a:spLocks noGrp="1"/>
          </p:cNvSpPr>
          <p:nvPr>
            <p:ph type="sldNum" sz="quarter" idx="10"/>
          </p:nvPr>
        </p:nvSpPr>
        <p:spPr/>
        <p:txBody>
          <a:bodyPr/>
          <a:lstStyle/>
          <a:p>
            <a:r>
              <a:rPr lang="it-IT"/>
              <a:t>|</a:t>
            </a:r>
            <a:fld id="{10F91A8C-4ACA-034F-BFA3-132148EE1D9B}" type="slidenum">
              <a:rPr lang="it-IT" smtClean="0"/>
              <a:pPr/>
              <a:t>‹N›</a:t>
            </a:fld>
            <a:endParaRPr lang="it-IT" dirty="0"/>
          </a:p>
        </p:txBody>
      </p:sp>
      <p:sp>
        <p:nvSpPr>
          <p:cNvPr id="6" name="Titolo 18">
            <a:extLst>
              <a:ext uri="{FF2B5EF4-FFF2-40B4-BE49-F238E27FC236}">
                <a16:creationId xmlns:a16="http://schemas.microsoft.com/office/drawing/2014/main" id="{BCD24B8E-5556-4B48-9BBC-7593B55A0BBC}"/>
              </a:ext>
            </a:extLst>
          </p:cNvPr>
          <p:cNvSpPr>
            <a:spLocks noGrp="1"/>
          </p:cNvSpPr>
          <p:nvPr>
            <p:ph type="title"/>
          </p:nvPr>
        </p:nvSpPr>
        <p:spPr>
          <a:xfrm>
            <a:off x="730313" y="371309"/>
            <a:ext cx="10621165" cy="449945"/>
          </a:xfrm>
          <a:prstGeom prst="rect">
            <a:avLst/>
          </a:prstGeom>
        </p:spPr>
        <p:txBody>
          <a:bodyPr anchor="b" anchorCtr="0"/>
          <a:lstStyle>
            <a:lvl1pPr>
              <a:defRPr sz="2400" b="1">
                <a:solidFill>
                  <a:srgbClr val="22505F"/>
                </a:solidFill>
                <a:latin typeface="Trebuchet MS" panose="020B0703020202090204" pitchFamily="34" charset="0"/>
              </a:defRPr>
            </a:lvl1pPr>
          </a:lstStyle>
          <a:p>
            <a:r>
              <a:rPr lang="it-IT" dirty="0"/>
              <a:t>Fare clic per modificare lo stile del titolo dello schema</a:t>
            </a:r>
          </a:p>
        </p:txBody>
      </p:sp>
    </p:spTree>
    <p:extLst>
      <p:ext uri="{BB962C8B-B14F-4D97-AF65-F5344CB8AC3E}">
        <p14:creationId xmlns:p14="http://schemas.microsoft.com/office/powerpoint/2010/main" val="27829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ina interna_presentazione">
    <p:spTree>
      <p:nvGrpSpPr>
        <p:cNvPr id="1" name=""/>
        <p:cNvGrpSpPr/>
        <p:nvPr/>
      </p:nvGrpSpPr>
      <p:grpSpPr>
        <a:xfrm>
          <a:off x="0" y="0"/>
          <a:ext cx="0" cy="0"/>
          <a:chOff x="0" y="0"/>
          <a:chExt cx="0" cy="0"/>
        </a:xfrm>
      </p:grpSpPr>
      <p:sp>
        <p:nvSpPr>
          <p:cNvPr id="12" name="Segnaposto numero diapositiva 19">
            <a:extLst>
              <a:ext uri="{FF2B5EF4-FFF2-40B4-BE49-F238E27FC236}">
                <a16:creationId xmlns:a16="http://schemas.microsoft.com/office/drawing/2014/main" id="{78DD1242-165C-304E-BF44-101629A162CF}"/>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rgbClr val="F08100"/>
                </a:solidFill>
                <a:latin typeface="Trebuchet MS" panose="020B0703020202090204" pitchFamily="34" charset="0"/>
              </a:defRPr>
            </a:lvl1pPr>
          </a:lstStyle>
          <a:p>
            <a:r>
              <a:rPr lang="it-IT"/>
              <a:t>|</a:t>
            </a:r>
            <a:fld id="{10F91A8C-4ACA-034F-BFA3-132148EE1D9B}" type="slidenum">
              <a:rPr lang="it-IT" smtClean="0"/>
              <a:pPr/>
              <a:t>‹N›</a:t>
            </a:fld>
            <a:endParaRPr lang="it-IT" dirty="0"/>
          </a:p>
        </p:txBody>
      </p:sp>
      <p:sp>
        <p:nvSpPr>
          <p:cNvPr id="22" name="Titolo 18">
            <a:extLst>
              <a:ext uri="{FF2B5EF4-FFF2-40B4-BE49-F238E27FC236}">
                <a16:creationId xmlns:a16="http://schemas.microsoft.com/office/drawing/2014/main" id="{D47FD732-FB49-A742-8E77-1D29D229C972}"/>
              </a:ext>
            </a:extLst>
          </p:cNvPr>
          <p:cNvSpPr>
            <a:spLocks noGrp="1"/>
          </p:cNvSpPr>
          <p:nvPr>
            <p:ph type="title"/>
          </p:nvPr>
        </p:nvSpPr>
        <p:spPr>
          <a:xfrm>
            <a:off x="730313" y="371309"/>
            <a:ext cx="10621165" cy="449945"/>
          </a:xfrm>
          <a:prstGeom prst="rect">
            <a:avLst/>
          </a:prstGeom>
        </p:spPr>
        <p:txBody>
          <a:bodyPr anchor="b" anchorCtr="0"/>
          <a:lstStyle>
            <a:lvl1pPr>
              <a:defRPr sz="2400" b="1">
                <a:solidFill>
                  <a:srgbClr val="22505F"/>
                </a:solidFill>
                <a:latin typeface="Trebuchet MS" panose="020B0703020202090204" pitchFamily="34" charset="0"/>
              </a:defRPr>
            </a:lvl1pPr>
          </a:lstStyle>
          <a:p>
            <a:r>
              <a:rPr lang="it-IT" dirty="0"/>
              <a:t>Fare clic per modificare lo stile del titolo dello schema</a:t>
            </a:r>
          </a:p>
        </p:txBody>
      </p:sp>
      <p:sp>
        <p:nvSpPr>
          <p:cNvPr id="25" name="Segnaposto testo 24">
            <a:extLst>
              <a:ext uri="{FF2B5EF4-FFF2-40B4-BE49-F238E27FC236}">
                <a16:creationId xmlns:a16="http://schemas.microsoft.com/office/drawing/2014/main" id="{E987612C-B756-294B-88E2-CA07D1937FFB}"/>
              </a:ext>
            </a:extLst>
          </p:cNvPr>
          <p:cNvSpPr>
            <a:spLocks noGrp="1"/>
          </p:cNvSpPr>
          <p:nvPr>
            <p:ph type="body" sz="quarter" idx="10"/>
          </p:nvPr>
        </p:nvSpPr>
        <p:spPr>
          <a:xfrm>
            <a:off x="730313" y="821254"/>
            <a:ext cx="10623472" cy="498475"/>
          </a:xfrm>
          <a:prstGeom prst="rect">
            <a:avLst/>
          </a:prstGeom>
        </p:spPr>
        <p:txBody>
          <a:bodyPr/>
          <a:lstStyle>
            <a:lvl1pPr marL="0" indent="0">
              <a:buNone/>
              <a:defRPr sz="2000" b="1">
                <a:solidFill>
                  <a:srgbClr val="F08100"/>
                </a:solidFill>
                <a:latin typeface="Trebuchet MS" panose="020B0703020202090204" pitchFamily="34" charset="0"/>
              </a:defRPr>
            </a:lvl1pPr>
            <a:lvl2pPr marL="457200" indent="0">
              <a:buNone/>
              <a:defRPr b="1">
                <a:solidFill>
                  <a:srgbClr val="F08100"/>
                </a:solidFill>
                <a:latin typeface="Trebuchet MS" panose="020B0703020202090204" pitchFamily="34" charset="0"/>
              </a:defRPr>
            </a:lvl2pPr>
            <a:lvl3pPr marL="914400" indent="0">
              <a:buNone/>
              <a:defRPr b="1">
                <a:solidFill>
                  <a:srgbClr val="F08100"/>
                </a:solidFill>
                <a:latin typeface="Trebuchet MS" panose="020B0703020202090204" pitchFamily="34" charset="0"/>
              </a:defRPr>
            </a:lvl3pPr>
            <a:lvl4pPr marL="1371600" indent="0">
              <a:buNone/>
              <a:defRPr b="1">
                <a:solidFill>
                  <a:srgbClr val="F08100"/>
                </a:solidFill>
                <a:latin typeface="Trebuchet MS" panose="020B0703020202090204" pitchFamily="34" charset="0"/>
              </a:defRPr>
            </a:lvl4pPr>
            <a:lvl5pPr marL="1828800" indent="0">
              <a:buNone/>
              <a:defRPr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27" name="Segnaposto testo 26">
            <a:extLst>
              <a:ext uri="{FF2B5EF4-FFF2-40B4-BE49-F238E27FC236}">
                <a16:creationId xmlns:a16="http://schemas.microsoft.com/office/drawing/2014/main" id="{EE48A663-DD1D-1A46-8EDD-52B41CD8CA34}"/>
              </a:ext>
            </a:extLst>
          </p:cNvPr>
          <p:cNvSpPr>
            <a:spLocks noGrp="1"/>
          </p:cNvSpPr>
          <p:nvPr>
            <p:ph type="body" sz="quarter" idx="11"/>
          </p:nvPr>
        </p:nvSpPr>
        <p:spPr>
          <a:xfrm>
            <a:off x="730250" y="1725613"/>
            <a:ext cx="10635668" cy="1986851"/>
          </a:xfrm>
          <a:prstGeom prst="rect">
            <a:avLst/>
          </a:prstGeom>
        </p:spPr>
        <p:txBody>
          <a:bodyPr/>
          <a:lstStyle>
            <a:lvl1pPr marL="228600" indent="-228600">
              <a:buClr>
                <a:srgbClr val="F08100"/>
              </a:buClr>
              <a:buFont typeface="Wingdings" pitchFamily="2" charset="2"/>
              <a:buChar char="§"/>
              <a:defRPr sz="2000">
                <a:latin typeface="Trebuchet MS" panose="020B0703020202090204" pitchFamily="34" charset="0"/>
              </a:defRPr>
            </a:lvl1pPr>
            <a:lvl2pPr marL="685800" indent="-228600">
              <a:buClr>
                <a:srgbClr val="F08100"/>
              </a:buClr>
              <a:buFont typeface="Wingdings" pitchFamily="2" charset="2"/>
              <a:buChar char="§"/>
              <a:defRPr sz="2000">
                <a:latin typeface="Trebuchet MS" panose="020B0703020202090204" pitchFamily="34" charset="0"/>
              </a:defRPr>
            </a:lvl2pPr>
            <a:lvl3pPr marL="1143000" indent="-228600">
              <a:buClr>
                <a:srgbClr val="F08100"/>
              </a:buClr>
              <a:buFont typeface="Wingdings" pitchFamily="2" charset="2"/>
              <a:buChar char="§"/>
              <a:defRPr sz="2000">
                <a:latin typeface="Trebuchet MS" panose="020B0703020202090204" pitchFamily="34" charset="0"/>
              </a:defRPr>
            </a:lvl3pPr>
            <a:lvl4pPr marL="1600200" indent="-228600">
              <a:buClr>
                <a:srgbClr val="F08100"/>
              </a:buClr>
              <a:buFont typeface="Wingdings" pitchFamily="2" charset="2"/>
              <a:buChar char="§"/>
              <a:defRPr sz="2000">
                <a:latin typeface="Trebuchet MS" panose="020B0703020202090204" pitchFamily="34" charset="0"/>
              </a:defRPr>
            </a:lvl4pPr>
            <a:lvl5pPr marL="2057400" indent="-228600">
              <a:buClr>
                <a:srgbClr val="F08100"/>
              </a:buClr>
              <a:buFont typeface="Wingdings" pitchFamily="2" charset="2"/>
              <a:buChar char="§"/>
              <a:defRPr sz="2000">
                <a:latin typeface="Trebuchet MS" panose="020B070302020209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9" name="Segnaposto testo 28">
            <a:extLst>
              <a:ext uri="{FF2B5EF4-FFF2-40B4-BE49-F238E27FC236}">
                <a16:creationId xmlns:a16="http://schemas.microsoft.com/office/drawing/2014/main" id="{B534B899-73AE-6349-B74F-D0337EE450D4}"/>
              </a:ext>
            </a:extLst>
          </p:cNvPr>
          <p:cNvSpPr>
            <a:spLocks noGrp="1"/>
          </p:cNvSpPr>
          <p:nvPr>
            <p:ph type="body" sz="quarter" idx="12" hasCustomPrompt="1"/>
          </p:nvPr>
        </p:nvSpPr>
        <p:spPr>
          <a:xfrm>
            <a:off x="730250" y="4337423"/>
            <a:ext cx="10635668" cy="906780"/>
          </a:xfrm>
          <a:prstGeom prst="rect">
            <a:avLst/>
          </a:prstGeom>
        </p:spPr>
        <p:txBody>
          <a:bodyPr/>
          <a:lstStyle>
            <a:lvl1pPr marL="0" indent="0">
              <a:buNone/>
              <a:defRPr sz="2000" b="1">
                <a:solidFill>
                  <a:srgbClr val="F08100"/>
                </a:solidFill>
                <a:latin typeface="Trebuchet MS" panose="020B0703020202090204" pitchFamily="34" charset="0"/>
              </a:defRPr>
            </a:lvl1pPr>
            <a:lvl2pPr marL="457200" indent="0">
              <a:buNone/>
              <a:defRPr b="1">
                <a:solidFill>
                  <a:srgbClr val="F08100"/>
                </a:solidFill>
                <a:latin typeface="Trebuchet MS" panose="020B0703020202090204" pitchFamily="34" charset="0"/>
              </a:defRPr>
            </a:lvl2pPr>
            <a:lvl3pPr marL="914400" indent="0">
              <a:buNone/>
              <a:defRPr b="1">
                <a:solidFill>
                  <a:srgbClr val="F08100"/>
                </a:solidFill>
                <a:latin typeface="Trebuchet MS" panose="020B0703020202090204" pitchFamily="34" charset="0"/>
              </a:defRPr>
            </a:lvl3pPr>
            <a:lvl4pPr marL="1371600" indent="0">
              <a:buNone/>
              <a:defRPr b="1">
                <a:solidFill>
                  <a:srgbClr val="F08100"/>
                </a:solidFill>
                <a:latin typeface="Trebuchet MS" panose="020B0703020202090204" pitchFamily="34" charset="0"/>
              </a:defRPr>
            </a:lvl4pPr>
            <a:lvl5pPr marL="1828800" indent="0">
              <a:buNone/>
              <a:defRPr b="1">
                <a:solidFill>
                  <a:srgbClr val="F08100"/>
                </a:solidFill>
                <a:latin typeface="Trebuchet MS" panose="020B0703020202090204" pitchFamily="34"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29043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interna_testi lunghi">
    <p:spTree>
      <p:nvGrpSpPr>
        <p:cNvPr id="1" name=""/>
        <p:cNvGrpSpPr/>
        <p:nvPr/>
      </p:nvGrpSpPr>
      <p:grpSpPr>
        <a:xfrm>
          <a:off x="0" y="0"/>
          <a:ext cx="0" cy="0"/>
          <a:chOff x="0" y="0"/>
          <a:chExt cx="0" cy="0"/>
        </a:xfrm>
      </p:grpSpPr>
      <p:sp>
        <p:nvSpPr>
          <p:cNvPr id="11" name="Segnaposto numero diapositiva 19">
            <a:extLst>
              <a:ext uri="{FF2B5EF4-FFF2-40B4-BE49-F238E27FC236}">
                <a16:creationId xmlns:a16="http://schemas.microsoft.com/office/drawing/2014/main" id="{A0AA82E5-C5E3-BE41-AA85-E902EB23D64E}"/>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rgbClr val="F08100"/>
                </a:solidFill>
                <a:latin typeface="Trebuchet MS" panose="020B0703020202090204" pitchFamily="34" charset="0"/>
              </a:defRPr>
            </a:lvl1pPr>
          </a:lstStyle>
          <a:p>
            <a:r>
              <a:rPr lang="it-IT"/>
              <a:t>|</a:t>
            </a:r>
            <a:fld id="{10F91A8C-4ACA-034F-BFA3-132148EE1D9B}" type="slidenum">
              <a:rPr lang="it-IT" smtClean="0"/>
              <a:pPr/>
              <a:t>‹N›</a:t>
            </a:fld>
            <a:endParaRPr lang="it-IT" dirty="0"/>
          </a:p>
        </p:txBody>
      </p:sp>
      <p:sp>
        <p:nvSpPr>
          <p:cNvPr id="3" name="Segnaposto testo 2">
            <a:extLst>
              <a:ext uri="{FF2B5EF4-FFF2-40B4-BE49-F238E27FC236}">
                <a16:creationId xmlns:a16="http://schemas.microsoft.com/office/drawing/2014/main" id="{205C31F9-EAFB-5B4D-A965-7E4950B011F0}"/>
              </a:ext>
            </a:extLst>
          </p:cNvPr>
          <p:cNvSpPr>
            <a:spLocks noGrp="1"/>
          </p:cNvSpPr>
          <p:nvPr>
            <p:ph type="body" sz="quarter" idx="10"/>
          </p:nvPr>
        </p:nvSpPr>
        <p:spPr>
          <a:xfrm>
            <a:off x="719138" y="383755"/>
            <a:ext cx="10642401" cy="369332"/>
          </a:xfrm>
          <a:prstGeom prst="rect">
            <a:avLst/>
          </a:prstGeom>
        </p:spPr>
        <p:txBody>
          <a:bodyPr/>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12" name="Segnaposto testo 11">
            <a:extLst>
              <a:ext uri="{FF2B5EF4-FFF2-40B4-BE49-F238E27FC236}">
                <a16:creationId xmlns:a16="http://schemas.microsoft.com/office/drawing/2014/main" id="{D1CE1AB4-8B44-0644-8052-F535757B43EC}"/>
              </a:ext>
            </a:extLst>
          </p:cNvPr>
          <p:cNvSpPr>
            <a:spLocks noGrp="1"/>
          </p:cNvSpPr>
          <p:nvPr>
            <p:ph type="body" sz="quarter" idx="11"/>
          </p:nvPr>
        </p:nvSpPr>
        <p:spPr>
          <a:xfrm>
            <a:off x="719138" y="772371"/>
            <a:ext cx="10642397" cy="323215"/>
          </a:xfrm>
          <a:prstGeom prst="rect">
            <a:avLst/>
          </a:prstGeom>
        </p:spPr>
        <p:txBody>
          <a:bodyPr/>
          <a:lstStyle>
            <a:lvl1pPr marL="0" indent="0">
              <a:buFontTx/>
              <a:buNone/>
              <a:defRPr sz="1400" b="1">
                <a:solidFill>
                  <a:srgbClr val="F08100"/>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
        <p:nvSpPr>
          <p:cNvPr id="14" name="Segnaposto testo 13">
            <a:extLst>
              <a:ext uri="{FF2B5EF4-FFF2-40B4-BE49-F238E27FC236}">
                <a16:creationId xmlns:a16="http://schemas.microsoft.com/office/drawing/2014/main" id="{C31011A4-7C11-664A-A802-D4C592F28F09}"/>
              </a:ext>
            </a:extLst>
          </p:cNvPr>
          <p:cNvSpPr>
            <a:spLocks noGrp="1"/>
          </p:cNvSpPr>
          <p:nvPr>
            <p:ph type="body" sz="quarter" idx="12"/>
          </p:nvPr>
        </p:nvSpPr>
        <p:spPr>
          <a:xfrm>
            <a:off x="719138" y="1375155"/>
            <a:ext cx="10634662" cy="4249357"/>
          </a:xfrm>
          <a:prstGeom prst="rect">
            <a:avLst/>
          </a:prstGeom>
        </p:spPr>
        <p:txBody>
          <a:bodyPr/>
          <a:lstStyle>
            <a:lvl1pPr marL="228600" indent="-228600">
              <a:buClr>
                <a:srgbClr val="F08100"/>
              </a:buClr>
              <a:buFont typeface="Wingdings" pitchFamily="2" charset="2"/>
              <a:buChar char="§"/>
              <a:defRPr sz="1400">
                <a:latin typeface="Trebuchet MS" panose="020B0703020202090204" pitchFamily="34" charset="0"/>
              </a:defRPr>
            </a:lvl1pPr>
            <a:lvl2pPr marL="685800" indent="-228600">
              <a:buClr>
                <a:srgbClr val="F08100"/>
              </a:buClr>
              <a:buFont typeface="Wingdings" pitchFamily="2" charset="2"/>
              <a:buChar char="§"/>
              <a:defRPr sz="1400">
                <a:latin typeface="Trebuchet MS" panose="020B0703020202090204" pitchFamily="34" charset="0"/>
              </a:defRPr>
            </a:lvl2pPr>
            <a:lvl3pPr marL="1143000" indent="-228600">
              <a:buClr>
                <a:srgbClr val="F08100"/>
              </a:buClr>
              <a:buFont typeface="Wingdings" pitchFamily="2" charset="2"/>
              <a:buChar char="§"/>
              <a:defRPr sz="1400">
                <a:latin typeface="Trebuchet MS" panose="020B0703020202090204" pitchFamily="34" charset="0"/>
              </a:defRPr>
            </a:lvl3pPr>
            <a:lvl4pPr marL="1600200" indent="-228600">
              <a:buClr>
                <a:srgbClr val="F08100"/>
              </a:buClr>
              <a:buFont typeface="Wingdings" pitchFamily="2" charset="2"/>
              <a:buChar char="§"/>
              <a:defRPr sz="1400">
                <a:latin typeface="Trebuchet MS" panose="020B0703020202090204" pitchFamily="34" charset="0"/>
              </a:defRPr>
            </a:lvl4pPr>
            <a:lvl5pPr marL="2057400" indent="-228600">
              <a:buClr>
                <a:srgbClr val="F08100"/>
              </a:buClr>
              <a:buFont typeface="Wingdings" pitchFamily="2" charset="2"/>
              <a:buChar char="§"/>
              <a:defRPr sz="1400">
                <a:latin typeface="Trebuchet MS" panose="020B070302020209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13281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gina interna_testi lunghi">
    <p:spTree>
      <p:nvGrpSpPr>
        <p:cNvPr id="1" name=""/>
        <p:cNvGrpSpPr/>
        <p:nvPr/>
      </p:nvGrpSpPr>
      <p:grpSpPr>
        <a:xfrm>
          <a:off x="0" y="0"/>
          <a:ext cx="0" cy="0"/>
          <a:chOff x="0" y="0"/>
          <a:chExt cx="0" cy="0"/>
        </a:xfrm>
      </p:grpSpPr>
      <p:sp>
        <p:nvSpPr>
          <p:cNvPr id="11" name="Segnaposto numero diapositiva 19">
            <a:extLst>
              <a:ext uri="{FF2B5EF4-FFF2-40B4-BE49-F238E27FC236}">
                <a16:creationId xmlns:a16="http://schemas.microsoft.com/office/drawing/2014/main" id="{A0AA82E5-C5E3-BE41-AA85-E902EB23D64E}"/>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rgbClr val="F08100"/>
                </a:solidFill>
                <a:latin typeface="Trebuchet MS" panose="020B0703020202090204" pitchFamily="34" charset="0"/>
              </a:defRPr>
            </a:lvl1pPr>
          </a:lstStyle>
          <a:p>
            <a:r>
              <a:rPr lang="it-IT"/>
              <a:t>|</a:t>
            </a:r>
            <a:fld id="{10F91A8C-4ACA-034F-BFA3-132148EE1D9B}" type="slidenum">
              <a:rPr lang="it-IT" smtClean="0"/>
              <a:pPr/>
              <a:t>‹N›</a:t>
            </a:fld>
            <a:endParaRPr lang="it-IT" dirty="0"/>
          </a:p>
        </p:txBody>
      </p:sp>
      <p:sp>
        <p:nvSpPr>
          <p:cNvPr id="14" name="Segnaposto testo 13">
            <a:extLst>
              <a:ext uri="{FF2B5EF4-FFF2-40B4-BE49-F238E27FC236}">
                <a16:creationId xmlns:a16="http://schemas.microsoft.com/office/drawing/2014/main" id="{C31011A4-7C11-664A-A802-D4C592F28F09}"/>
              </a:ext>
            </a:extLst>
          </p:cNvPr>
          <p:cNvSpPr>
            <a:spLocks noGrp="1"/>
          </p:cNvSpPr>
          <p:nvPr>
            <p:ph type="body" sz="quarter" idx="12"/>
          </p:nvPr>
        </p:nvSpPr>
        <p:spPr>
          <a:xfrm>
            <a:off x="719138" y="1375155"/>
            <a:ext cx="5204291" cy="4249357"/>
          </a:xfrm>
          <a:prstGeom prst="rect">
            <a:avLst/>
          </a:prstGeom>
        </p:spPr>
        <p:txBody>
          <a:bodyPr/>
          <a:lstStyle>
            <a:lvl1pPr marL="228600" indent="-228600">
              <a:buClr>
                <a:srgbClr val="F08100"/>
              </a:buClr>
              <a:buFont typeface="Wingdings" pitchFamily="2" charset="2"/>
              <a:buChar char="§"/>
              <a:defRPr sz="1400">
                <a:latin typeface="Trebuchet MS" panose="020B0703020202090204" pitchFamily="34" charset="0"/>
              </a:defRPr>
            </a:lvl1pPr>
            <a:lvl2pPr marL="685800" indent="-228600">
              <a:buClr>
                <a:srgbClr val="F08100"/>
              </a:buClr>
              <a:buFont typeface="Wingdings" pitchFamily="2" charset="2"/>
              <a:buChar char="§"/>
              <a:defRPr sz="1400">
                <a:latin typeface="Trebuchet MS" panose="020B0703020202090204" pitchFamily="34" charset="0"/>
              </a:defRPr>
            </a:lvl2pPr>
            <a:lvl3pPr marL="1143000" indent="-228600">
              <a:buClr>
                <a:srgbClr val="F08100"/>
              </a:buClr>
              <a:buFont typeface="Wingdings" pitchFamily="2" charset="2"/>
              <a:buChar char="§"/>
              <a:defRPr sz="1400">
                <a:latin typeface="Trebuchet MS" panose="020B0703020202090204" pitchFamily="34" charset="0"/>
              </a:defRPr>
            </a:lvl3pPr>
            <a:lvl4pPr marL="1600200" indent="-228600">
              <a:buClr>
                <a:srgbClr val="F08100"/>
              </a:buClr>
              <a:buFont typeface="Wingdings" pitchFamily="2" charset="2"/>
              <a:buChar char="§"/>
              <a:defRPr sz="1400">
                <a:latin typeface="Trebuchet MS" panose="020B0703020202090204" pitchFamily="34" charset="0"/>
              </a:defRPr>
            </a:lvl4pPr>
            <a:lvl5pPr marL="2057400" indent="-228600">
              <a:buClr>
                <a:srgbClr val="F08100"/>
              </a:buClr>
              <a:buFont typeface="Wingdings" pitchFamily="2" charset="2"/>
              <a:buChar char="§"/>
              <a:defRPr sz="1400">
                <a:latin typeface="Trebuchet MS" panose="020B070302020209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3">
            <a:extLst>
              <a:ext uri="{FF2B5EF4-FFF2-40B4-BE49-F238E27FC236}">
                <a16:creationId xmlns:a16="http://schemas.microsoft.com/office/drawing/2014/main" id="{B42821CA-6182-5D46-8ECF-833D455BA8EF}"/>
              </a:ext>
            </a:extLst>
          </p:cNvPr>
          <p:cNvSpPr>
            <a:spLocks noGrp="1"/>
          </p:cNvSpPr>
          <p:nvPr>
            <p:ph type="pic" sz="quarter" idx="13"/>
          </p:nvPr>
        </p:nvSpPr>
        <p:spPr>
          <a:xfrm>
            <a:off x="6157447" y="1375155"/>
            <a:ext cx="5204291" cy="3834833"/>
          </a:xfrm>
          <a:prstGeom prst="rect">
            <a:avLst/>
          </a:prstGeom>
        </p:spPr>
        <p:txBody>
          <a:bodyPr/>
          <a:lstStyle/>
          <a:p>
            <a:endParaRPr lang="it-IT"/>
          </a:p>
        </p:txBody>
      </p:sp>
      <p:sp>
        <p:nvSpPr>
          <p:cNvPr id="8" name="Segnaposto testo 13">
            <a:extLst>
              <a:ext uri="{FF2B5EF4-FFF2-40B4-BE49-F238E27FC236}">
                <a16:creationId xmlns:a16="http://schemas.microsoft.com/office/drawing/2014/main" id="{52FA313F-2B14-9846-8928-88FF13189417}"/>
              </a:ext>
            </a:extLst>
          </p:cNvPr>
          <p:cNvSpPr>
            <a:spLocks noGrp="1"/>
          </p:cNvSpPr>
          <p:nvPr>
            <p:ph type="body" sz="quarter" idx="14"/>
          </p:nvPr>
        </p:nvSpPr>
        <p:spPr>
          <a:xfrm>
            <a:off x="6149509" y="5528803"/>
            <a:ext cx="5204291" cy="323216"/>
          </a:xfrm>
          <a:prstGeom prst="rect">
            <a:avLst/>
          </a:prstGeom>
        </p:spPr>
        <p:txBody>
          <a:bodyPr/>
          <a:lstStyle>
            <a:lvl1pPr marL="0" indent="0">
              <a:buClr>
                <a:srgbClr val="F08100"/>
              </a:buClr>
              <a:buFont typeface="Wingdings" pitchFamily="2" charset="2"/>
              <a:buNone/>
              <a:defRPr sz="1000" b="1">
                <a:latin typeface="Trebuchet MS" panose="020B0703020202090204" pitchFamily="34" charset="0"/>
              </a:defRPr>
            </a:lvl1pPr>
            <a:lvl2pPr marL="457200" indent="0">
              <a:buClr>
                <a:srgbClr val="F08100"/>
              </a:buClr>
              <a:buFont typeface="Wingdings" pitchFamily="2" charset="2"/>
              <a:buNone/>
              <a:defRPr sz="1600">
                <a:latin typeface="Trebuchet MS" panose="020B0703020202090204" pitchFamily="34" charset="0"/>
              </a:defRPr>
            </a:lvl2pPr>
            <a:lvl3pPr marL="914400" indent="0">
              <a:buClr>
                <a:srgbClr val="F08100"/>
              </a:buClr>
              <a:buFont typeface="Wingdings" pitchFamily="2" charset="2"/>
              <a:buNone/>
              <a:defRPr sz="1600">
                <a:latin typeface="Trebuchet MS" panose="020B0703020202090204" pitchFamily="34" charset="0"/>
              </a:defRPr>
            </a:lvl3pPr>
            <a:lvl4pPr marL="1371600" indent="0">
              <a:buClr>
                <a:srgbClr val="F08100"/>
              </a:buClr>
              <a:buFont typeface="Wingdings" pitchFamily="2" charset="2"/>
              <a:buNone/>
              <a:defRPr sz="1600">
                <a:latin typeface="Trebuchet MS" panose="020B0703020202090204" pitchFamily="34" charset="0"/>
              </a:defRPr>
            </a:lvl4pPr>
            <a:lvl5pPr marL="1828800" indent="0">
              <a:buClr>
                <a:srgbClr val="F08100"/>
              </a:buClr>
              <a:buFont typeface="Wingdings" pitchFamily="2" charset="2"/>
              <a:buNone/>
              <a:defRPr sz="1600">
                <a:latin typeface="Trebuchet MS" panose="020B0703020202090204" pitchFamily="34" charset="0"/>
              </a:defRPr>
            </a:lvl5pPr>
          </a:lstStyle>
          <a:p>
            <a:pPr lvl="0"/>
            <a:r>
              <a:rPr lang="it-IT" dirty="0"/>
              <a:t>Fare clic per modificare gli stili del testo dello schema</a:t>
            </a:r>
          </a:p>
        </p:txBody>
      </p:sp>
      <p:sp>
        <p:nvSpPr>
          <p:cNvPr id="15" name="Segnaposto testo 2">
            <a:extLst>
              <a:ext uri="{FF2B5EF4-FFF2-40B4-BE49-F238E27FC236}">
                <a16:creationId xmlns:a16="http://schemas.microsoft.com/office/drawing/2014/main" id="{92D74641-3CD0-6249-8ABA-E0090D01EA98}"/>
              </a:ext>
            </a:extLst>
          </p:cNvPr>
          <p:cNvSpPr>
            <a:spLocks noGrp="1"/>
          </p:cNvSpPr>
          <p:nvPr>
            <p:ph type="body" sz="quarter" idx="10"/>
          </p:nvPr>
        </p:nvSpPr>
        <p:spPr>
          <a:xfrm>
            <a:off x="719138" y="383755"/>
            <a:ext cx="10642401" cy="369332"/>
          </a:xfrm>
          <a:prstGeom prst="rect">
            <a:avLst/>
          </a:prstGeom>
        </p:spPr>
        <p:txBody>
          <a:bodyPr/>
          <a:lstStyle>
            <a:lvl1pPr marL="0" indent="0">
              <a:buNone/>
              <a:defRPr sz="2000" b="1">
                <a:solidFill>
                  <a:srgbClr val="22505F"/>
                </a:solidFill>
                <a:latin typeface="Trebuchet MS" panose="020B0703020202090204" pitchFamily="34" charset="0"/>
              </a:defRPr>
            </a:lvl1pPr>
            <a:lvl2pPr marL="457200" indent="0">
              <a:buNone/>
              <a:defRPr sz="2000" b="1">
                <a:solidFill>
                  <a:srgbClr val="22505F"/>
                </a:solidFill>
                <a:latin typeface="Trebuchet MS" panose="020B0703020202090204" pitchFamily="34" charset="0"/>
              </a:defRPr>
            </a:lvl2pPr>
            <a:lvl3pPr marL="914400" indent="0">
              <a:buNone/>
              <a:defRPr sz="2000" b="1">
                <a:solidFill>
                  <a:srgbClr val="22505F"/>
                </a:solidFill>
                <a:latin typeface="Trebuchet MS" panose="020B0703020202090204" pitchFamily="34" charset="0"/>
              </a:defRPr>
            </a:lvl3pPr>
            <a:lvl4pPr marL="1371600" indent="0">
              <a:buNone/>
              <a:defRPr sz="2000" b="1">
                <a:solidFill>
                  <a:srgbClr val="22505F"/>
                </a:solidFill>
                <a:latin typeface="Trebuchet MS" panose="020B0703020202090204" pitchFamily="34" charset="0"/>
              </a:defRPr>
            </a:lvl4pPr>
            <a:lvl5pPr marL="1828800" indent="0">
              <a:buNone/>
              <a:defRPr sz="2000" b="1">
                <a:solidFill>
                  <a:srgbClr val="22505F"/>
                </a:solidFill>
                <a:latin typeface="Trebuchet MS" panose="020B0703020202090204" pitchFamily="34" charset="0"/>
              </a:defRPr>
            </a:lvl5pPr>
          </a:lstStyle>
          <a:p>
            <a:pPr lvl="0"/>
            <a:r>
              <a:rPr lang="it-IT" dirty="0"/>
              <a:t>Fare clic per modificare gli stili del testo dello schema</a:t>
            </a:r>
          </a:p>
        </p:txBody>
      </p:sp>
      <p:sp>
        <p:nvSpPr>
          <p:cNvPr id="16" name="Segnaposto testo 11">
            <a:extLst>
              <a:ext uri="{FF2B5EF4-FFF2-40B4-BE49-F238E27FC236}">
                <a16:creationId xmlns:a16="http://schemas.microsoft.com/office/drawing/2014/main" id="{227F7232-459A-3F4E-8E6C-E46490949B57}"/>
              </a:ext>
            </a:extLst>
          </p:cNvPr>
          <p:cNvSpPr>
            <a:spLocks noGrp="1"/>
          </p:cNvSpPr>
          <p:nvPr>
            <p:ph type="body" sz="quarter" idx="11"/>
          </p:nvPr>
        </p:nvSpPr>
        <p:spPr>
          <a:xfrm>
            <a:off x="719138" y="772371"/>
            <a:ext cx="10642397" cy="323215"/>
          </a:xfrm>
          <a:prstGeom prst="rect">
            <a:avLst/>
          </a:prstGeom>
        </p:spPr>
        <p:txBody>
          <a:bodyPr/>
          <a:lstStyle>
            <a:lvl1pPr marL="0" indent="0">
              <a:buFontTx/>
              <a:buNone/>
              <a:defRPr sz="1400" b="1">
                <a:solidFill>
                  <a:srgbClr val="F08100"/>
                </a:solidFill>
                <a:latin typeface="Trebuchet MS" panose="020B0703020202090204" pitchFamily="34" charset="0"/>
              </a:defRPr>
            </a:lvl1pPr>
            <a:lvl2pPr marL="457200" indent="0">
              <a:buFontTx/>
              <a:buNone/>
              <a:defRPr sz="1400" b="1">
                <a:solidFill>
                  <a:srgbClr val="F08100"/>
                </a:solidFill>
                <a:latin typeface="Trebuchet MS" panose="020B0703020202090204" pitchFamily="34" charset="0"/>
              </a:defRPr>
            </a:lvl2pPr>
            <a:lvl3pPr marL="914400" indent="0">
              <a:buFontTx/>
              <a:buNone/>
              <a:defRPr sz="1400" b="1">
                <a:solidFill>
                  <a:srgbClr val="F08100"/>
                </a:solidFill>
                <a:latin typeface="Trebuchet MS" panose="020B0703020202090204" pitchFamily="34" charset="0"/>
              </a:defRPr>
            </a:lvl3pPr>
            <a:lvl4pPr marL="1371600" indent="0">
              <a:buFontTx/>
              <a:buNone/>
              <a:defRPr sz="1400" b="1">
                <a:solidFill>
                  <a:srgbClr val="F08100"/>
                </a:solidFill>
                <a:latin typeface="Trebuchet MS" panose="020B0703020202090204" pitchFamily="34" charset="0"/>
              </a:defRPr>
            </a:lvl4pPr>
            <a:lvl5pPr marL="1828800" indent="0">
              <a:buFontTx/>
              <a:buNone/>
              <a:defRPr sz="1400" b="1">
                <a:solidFill>
                  <a:srgbClr val="F08100"/>
                </a:solidFill>
                <a:latin typeface="Trebuchet MS" panose="020B0703020202090204" pitchFamily="34"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198224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6.xml"/><Relationship Id="rId7" Type="http://schemas.openxmlformats.org/officeDocument/2006/relationships/tags" Target="../tags/tag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ags" Target="../tags/tag1.xml"/><Relationship Id="rId5" Type="http://schemas.openxmlformats.org/officeDocument/2006/relationships/theme" Target="../theme/theme10.xml"/><Relationship Id="rId4" Type="http://schemas.openxmlformats.org/officeDocument/2006/relationships/slideLayout" Target="../slideLayouts/slideLayout37.xml"/><Relationship Id="rId9" Type="http://schemas.openxmlformats.org/officeDocument/2006/relationships/image" Target="../media/image15.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A1C86D11-4CBE-46BE-B799-1CC86671D646}"/>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b="1">
                <a:solidFill>
                  <a:srgbClr val="22505F"/>
                </a:solidFill>
                <a:latin typeface="Trebuchet MS" panose="020B0603020202020204" pitchFamily="34" charset="0"/>
              </a:rPr>
              <a:t>Saipem Classification - General Use</a:t>
            </a:r>
            <a:endParaRPr lang="it-IT" sz="800" b="1" dirty="0">
              <a:solidFill>
                <a:srgbClr val="22505F"/>
              </a:solidFill>
              <a:latin typeface="Trebuchet MS" panose="020B0603020202020204" pitchFamily="34" charset="0"/>
            </a:endParaRPr>
          </a:p>
        </p:txBody>
      </p:sp>
    </p:spTree>
    <p:extLst>
      <p:ext uri="{BB962C8B-B14F-4D97-AF65-F5344CB8AC3E}">
        <p14:creationId xmlns:p14="http://schemas.microsoft.com/office/powerpoint/2010/main" val="1428721547"/>
      </p:ext>
    </p:extLst>
  </p:cSld>
  <p:clrMap bg1="lt1" tx1="dk1" bg2="lt2" tx2="dk2" accent1="accent1" accent2="accent2" accent3="accent3" accent4="accent4" accent5="accent5" accent6="accent6" hlink="hlink" folHlink="folHlink"/>
  <p:sldLayoutIdLst>
    <p:sldLayoutId id="2147483691" r:id="rId1"/>
    <p:sldLayoutId id="2147483690" r:id="rId2"/>
  </p:sldLayoutIdLst>
  <p:hf hdr="0" ft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ext uri="{D42A27DB-BD31-4B8C-83A1-F6EECF244321}">
                <p14:modId xmlns:p14="http://schemas.microsoft.com/office/powerpoint/2010/main" val="1722148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338349" y="6344165"/>
            <a:ext cx="1482051" cy="153888"/>
          </a:xfrm>
          <a:prstGeom prst="rect">
            <a:avLst/>
          </a:prstGeom>
        </p:spPr>
        <p:txBody>
          <a:bodyPr vert="horz" wrap="square" lIns="0" tIns="0" rIns="0" bIns="0" rtlCol="0" anchor="ctr">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10820400" y="6267221"/>
            <a:ext cx="533400" cy="307777"/>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400" b="0" kern="1200" smtClean="0">
                <a:solidFill>
                  <a:srgbClr val="F0810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‹N›</a:t>
            </a:fld>
            <a:endParaRPr lang="en-US" sz="1400" b="0" kern="1200">
              <a:solidFill>
                <a:srgbClr val="F08100"/>
              </a:solidFill>
              <a:latin typeface="+mn-lt"/>
              <a:ea typeface="+mn-ea"/>
              <a:cs typeface="+mn-cs"/>
              <a:sym typeface="+mn-lt"/>
            </a:endParaRPr>
          </a:p>
        </p:txBody>
      </p:sp>
      <p:sp>
        <p:nvSpPr>
          <p:cNvPr id="6" name="GS Doctop Placeholder" hidden="1"/>
          <p:cNvSpPr txBox="1"/>
          <p:nvPr userDrawn="1"/>
        </p:nvSpPr>
        <p:spPr>
          <a:xfrm>
            <a:off x="546100" y="0"/>
            <a:ext cx="5651500" cy="4699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800" b="0">
                <a:solidFill>
                  <a:schemeClr val="tx1"/>
                </a:solidFill>
                <a:latin typeface="Arial" panose="020B0604020202020204" pitchFamily="34" charset="0"/>
              </a:rPr>
              <a:t>ibdroot\projects\IBD-LN\primrose2019\635345_1\2. Presentation\20211028 CMD\2. Presentation\9-Updated Skeleton new\2021.10.28_CMD_Master_draft-v44.pptx</a:t>
            </a:r>
            <a:endParaRPr lang="en-US" sz="800" b="0" err="1">
              <a:solidFill>
                <a:schemeClr val="tx1"/>
              </a:solidFill>
              <a:latin typeface="Arial" panose="020B0604020202020204" pitchFamily="34" charset="0"/>
            </a:endParaRPr>
          </a:p>
        </p:txBody>
      </p:sp>
      <p:sp>
        <p:nvSpPr>
          <p:cNvPr id="5"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725D2F78-C7C6-4DBE-BD66-39DFF763DE8D}"/>
              </a:ext>
            </a:extLst>
          </p:cNvPr>
          <p:cNvSpPr txBox="1"/>
          <p:nvPr userDrawn="1"/>
        </p:nvSpPr>
        <p:spPr>
          <a:xfrm>
            <a:off x="5151962" y="6635889"/>
            <a:ext cx="1888076" cy="222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endParaRPr lang="it-IT" sz="800" dirty="0" err="1">
              <a:solidFill>
                <a:srgbClr val="22505F"/>
              </a:solidFill>
              <a:latin typeface="Trebuchet MS" panose="020B0603020202020204" pitchFamily="34" charset="0"/>
            </a:endParaRPr>
          </a:p>
        </p:txBody>
      </p:sp>
    </p:spTree>
    <p:extLst>
      <p:ext uri="{BB962C8B-B14F-4D97-AF65-F5344CB8AC3E}">
        <p14:creationId xmlns:p14="http://schemas.microsoft.com/office/powerpoint/2010/main" val="316175216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40"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2">
          <p15:clr>
            <a:srgbClr val="F26B43"/>
          </p15:clr>
        </p15:guide>
        <p15:guide id="2" orient="horz" pos="624">
          <p15:clr>
            <a:srgbClr val="F26B43"/>
          </p15:clr>
        </p15:guide>
        <p15:guide id="3" orient="horz" pos="3925">
          <p15:clr>
            <a:srgbClr val="F26B43"/>
          </p15:clr>
        </p15:guide>
        <p15:guide id="4" pos="396">
          <p15:clr>
            <a:srgbClr val="F26B43"/>
          </p15:clr>
        </p15:guide>
        <p15:guide id="5" pos="72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505F"/>
        </a:solidFill>
        <a:effectLst/>
      </p:bgPr>
    </p:bg>
    <p:spTree>
      <p:nvGrpSpPr>
        <p:cNvPr id="1" name=""/>
        <p:cNvGrpSpPr/>
        <p:nvPr/>
      </p:nvGrpSpPr>
      <p:grpSpPr>
        <a:xfrm>
          <a:off x="0" y="0"/>
          <a:ext cx="0" cy="0"/>
          <a:chOff x="0" y="0"/>
          <a:chExt cx="0" cy="0"/>
        </a:xfrm>
      </p:grpSpPr>
      <p:cxnSp>
        <p:nvCxnSpPr>
          <p:cNvPr id="9" name="Connettore 1 8">
            <a:extLst>
              <a:ext uri="{FF2B5EF4-FFF2-40B4-BE49-F238E27FC236}">
                <a16:creationId xmlns:a16="http://schemas.microsoft.com/office/drawing/2014/main" id="{EFD71F5D-7BD5-3E4A-939C-3C04704F3AA2}"/>
              </a:ext>
            </a:extLst>
          </p:cNvPr>
          <p:cNvCxnSpPr/>
          <p:nvPr userDrawn="1"/>
        </p:nvCxnSpPr>
        <p:spPr>
          <a:xfrm>
            <a:off x="533809" y="22"/>
            <a:ext cx="0" cy="68558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2E189A2B-8436-D04B-A847-1F47B955E6FA}"/>
              </a:ext>
            </a:extLst>
          </p:cNvPr>
          <p:cNvSpPr/>
          <p:nvPr userDrawn="1"/>
        </p:nvSpPr>
        <p:spPr>
          <a:xfrm>
            <a:off x="509809" y="2709"/>
            <a:ext cx="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22505F"/>
              </a:solidFill>
            </a:endParaRPr>
          </a:p>
        </p:txBody>
      </p:sp>
      <p:pic>
        <p:nvPicPr>
          <p:cNvPr id="17" name="Immagine 16">
            <a:extLst>
              <a:ext uri="{FF2B5EF4-FFF2-40B4-BE49-F238E27FC236}">
                <a16:creationId xmlns:a16="http://schemas.microsoft.com/office/drawing/2014/main" id="{3CF35570-B180-4C41-BD11-E4020C19981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93" y="339757"/>
            <a:ext cx="1001955" cy="310952"/>
          </a:xfrm>
          <a:prstGeom prst="rect">
            <a:avLst/>
          </a:prstGeom>
        </p:spPr>
      </p:pic>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0DA03584-7633-4F96-9F7F-0CF8574F13C0}"/>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872867873"/>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755EC42-F648-488C-91F5-52AFB5F3271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21237" y="6133428"/>
            <a:ext cx="1273782" cy="576110"/>
          </a:xfrm>
          <a:prstGeom prst="rect">
            <a:avLst/>
          </a:prstGeom>
        </p:spPr>
      </p:pic>
      <p:cxnSp>
        <p:nvCxnSpPr>
          <p:cNvPr id="7" name="Connettore 1 6">
            <a:extLst>
              <a:ext uri="{FF2B5EF4-FFF2-40B4-BE49-F238E27FC236}">
                <a16:creationId xmlns:a16="http://schemas.microsoft.com/office/drawing/2014/main" id="{1B7659C4-EF02-8E42-94F8-AF1C927CE85D}"/>
              </a:ext>
            </a:extLst>
          </p:cNvPr>
          <p:cNvCxnSpPr/>
          <p:nvPr userDrawn="1"/>
        </p:nvCxnSpPr>
        <p:spPr>
          <a:xfrm>
            <a:off x="533809" y="22"/>
            <a:ext cx="0" cy="6855895"/>
          </a:xfrm>
          <a:prstGeom prst="line">
            <a:avLst/>
          </a:prstGeom>
          <a:ln>
            <a:solidFill>
              <a:srgbClr val="22505F"/>
            </a:solidFill>
          </a:ln>
        </p:spPr>
        <p:style>
          <a:lnRef idx="1">
            <a:schemeClr val="accent1"/>
          </a:lnRef>
          <a:fillRef idx="0">
            <a:schemeClr val="accent1"/>
          </a:fillRef>
          <a:effectRef idx="0">
            <a:schemeClr val="accent1"/>
          </a:effectRef>
          <a:fontRef idx="minor">
            <a:schemeClr val="tx1"/>
          </a:fontRef>
        </p:style>
      </p:cxnSp>
      <p:sp>
        <p:nvSpPr>
          <p:cNvPr id="13" name="Segnaposto numero diapositiva 19">
            <a:extLst>
              <a:ext uri="{FF2B5EF4-FFF2-40B4-BE49-F238E27FC236}">
                <a16:creationId xmlns:a16="http://schemas.microsoft.com/office/drawing/2014/main" id="{17F39165-6893-AD4D-A7A1-D30E7473C756}"/>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rgbClr val="F08100"/>
                </a:solidFill>
                <a:latin typeface="Trebuchet MS" panose="020B0703020202090204" pitchFamily="34" charset="0"/>
              </a:defRPr>
            </a:lvl1pPr>
          </a:lstStyle>
          <a:p>
            <a:r>
              <a:rPr lang="it-IT"/>
              <a:t>|</a:t>
            </a:r>
            <a:fld id="{10F91A8C-4ACA-034F-BFA3-132148EE1D9B}" type="slidenum">
              <a:rPr lang="it-IT" smtClean="0"/>
              <a:pPr/>
              <a:t>‹N›</a:t>
            </a:fld>
            <a:endParaRPr lang="it-IT" dirty="0"/>
          </a:p>
        </p:txBody>
      </p:sp>
      <p:sp>
        <p:nvSpPr>
          <p:cNvPr id="6" name="Rettangolo 5">
            <a:extLst>
              <a:ext uri="{FF2B5EF4-FFF2-40B4-BE49-F238E27FC236}">
                <a16:creationId xmlns:a16="http://schemas.microsoft.com/office/drawing/2014/main" id="{91997C94-0D87-4540-8740-AB2C6D4BF84A}"/>
              </a:ext>
            </a:extLst>
          </p:cNvPr>
          <p:cNvSpPr/>
          <p:nvPr userDrawn="1"/>
        </p:nvSpPr>
        <p:spPr>
          <a:xfrm>
            <a:off x="523034" y="0"/>
            <a:ext cx="36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22505F"/>
              </a:solidFill>
            </a:endParaRPr>
          </a:p>
        </p:txBody>
      </p:sp>
      <p:sp>
        <p:nvSpPr>
          <p:cNvPr id="4"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95205DC9-024A-40E6-AA2F-A811A4D5EA4E}"/>
              </a:ext>
            </a:extLst>
          </p:cNvPr>
          <p:cNvSpPr txBox="1"/>
          <p:nvPr userDrawn="1"/>
        </p:nvSpPr>
        <p:spPr>
          <a:xfrm>
            <a:off x="5151962" y="6635889"/>
            <a:ext cx="1888076" cy="222111"/>
          </a:xfrm>
          <a:prstGeom prst="rect">
            <a:avLst/>
          </a:prstGeom>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endParaRPr lang="it-IT" sz="800" dirty="0">
              <a:solidFill>
                <a:srgbClr val="22505F"/>
              </a:solidFill>
              <a:latin typeface="Trebuchet MS" panose="020B0603020202020204" pitchFamily="34" charset="0"/>
            </a:endParaRPr>
          </a:p>
        </p:txBody>
      </p:sp>
    </p:spTree>
    <p:extLst>
      <p:ext uri="{BB962C8B-B14F-4D97-AF65-F5344CB8AC3E}">
        <p14:creationId xmlns:p14="http://schemas.microsoft.com/office/powerpoint/2010/main" val="11826033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63" r:id="rId3"/>
    <p:sldLayoutId id="2147483697" r:id="rId4"/>
    <p:sldLayoutId id="2147483703" r:id="rId5"/>
    <p:sldLayoutId id="2147483698" r:id="rId6"/>
    <p:sldLayoutId id="2147483699" r:id="rId7"/>
    <p:sldLayoutId id="2147483705"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3CC32D-6A23-C042-B485-7022EEB02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0201FFA-AD79-B546-B497-F23EB2674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17AD7B-FA3F-E342-833C-1878AD135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CB038-756F-CD4D-A71D-ECF2433BA463}" type="datetime2">
              <a:rPr lang="it-IT" smtClean="0"/>
              <a:t>mercoledì 26 aprile 2023</a:t>
            </a:fld>
            <a:endParaRPr lang="it-IT"/>
          </a:p>
        </p:txBody>
      </p:sp>
      <p:sp>
        <p:nvSpPr>
          <p:cNvPr id="5" name="Segnaposto piè di pagina 4">
            <a:extLst>
              <a:ext uri="{FF2B5EF4-FFF2-40B4-BE49-F238E27FC236}">
                <a16:creationId xmlns:a16="http://schemas.microsoft.com/office/drawing/2014/main" id="{D64FC7F5-BFA4-BD4E-8711-CB824CED8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26CABBF-0F8E-C245-A300-88DFEFEED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8EB44-563B-4445-94C9-3BB20A2A2D8E}" type="slidenum">
              <a:rPr lang="it-IT" smtClean="0"/>
              <a:t>‹N›</a:t>
            </a:fld>
            <a:endParaRPr lang="it-IT"/>
          </a:p>
        </p:txBody>
      </p:sp>
      <p:sp>
        <p:nvSpPr>
          <p:cNvPr id="7"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04D3C07F-36BD-4D39-A8B0-827C6CA94768}"/>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3872064236"/>
      </p:ext>
    </p:extLst>
  </p:cSld>
  <p:clrMap bg1="lt1" tx1="dk1" bg2="lt2" tx2="dk2" accent1="accent1" accent2="accent2" accent3="accent3" accent4="accent4" accent5="accent5" accent6="accent6" hlink="hlink" folHlink="folHlink"/>
  <p:sldLayoutIdLst>
    <p:sldLayoutId id="2147483710"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C8F9C"/>
        </a:solidFill>
        <a:effectLst/>
      </p:bgPr>
    </p:bg>
    <p:spTree>
      <p:nvGrpSpPr>
        <p:cNvPr id="1" name=""/>
        <p:cNvGrpSpPr/>
        <p:nvPr/>
      </p:nvGrpSpPr>
      <p:grpSpPr>
        <a:xfrm>
          <a:off x="0" y="0"/>
          <a:ext cx="0" cy="0"/>
          <a:chOff x="0" y="0"/>
          <a:chExt cx="0" cy="0"/>
        </a:xfrm>
      </p:grpSpPr>
      <p:cxnSp>
        <p:nvCxnSpPr>
          <p:cNvPr id="7" name="Connettore 1 6">
            <a:extLst>
              <a:ext uri="{FF2B5EF4-FFF2-40B4-BE49-F238E27FC236}">
                <a16:creationId xmlns:a16="http://schemas.microsoft.com/office/drawing/2014/main" id="{1761BC05-19AE-674F-B4FB-B81FD3BB2492}"/>
              </a:ext>
            </a:extLst>
          </p:cNvPr>
          <p:cNvCxnSpPr/>
          <p:nvPr userDrawn="1"/>
        </p:nvCxnSpPr>
        <p:spPr>
          <a:xfrm>
            <a:off x="533809" y="22"/>
            <a:ext cx="0" cy="6855895"/>
          </a:xfrm>
          <a:prstGeom prst="line">
            <a:avLst/>
          </a:prstGeom>
          <a:ln>
            <a:solidFill>
              <a:srgbClr val="22505F"/>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3D7598D6-78F7-024A-A978-9B652EB03E2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47365" y="6258080"/>
            <a:ext cx="1035164" cy="321258"/>
          </a:xfrm>
          <a:prstGeom prst="rect">
            <a:avLst/>
          </a:prstGeom>
        </p:spPr>
      </p:pic>
      <p:sp>
        <p:nvSpPr>
          <p:cNvPr id="5" name="Rettangolo 4">
            <a:extLst>
              <a:ext uri="{FF2B5EF4-FFF2-40B4-BE49-F238E27FC236}">
                <a16:creationId xmlns:a16="http://schemas.microsoft.com/office/drawing/2014/main" id="{B41CD8EB-5FFE-524A-BACB-8F97D7576BCE}"/>
              </a:ext>
            </a:extLst>
          </p:cNvPr>
          <p:cNvSpPr/>
          <p:nvPr userDrawn="1"/>
        </p:nvSpPr>
        <p:spPr>
          <a:xfrm>
            <a:off x="523034" y="0"/>
            <a:ext cx="36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22505F"/>
              </a:solidFill>
            </a:endParaRPr>
          </a:p>
        </p:txBody>
      </p:sp>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9410D6F1-9B24-449E-80D2-035FB172CCE0}"/>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1824322216"/>
      </p:ext>
    </p:extLst>
  </p:cSld>
  <p:clrMap bg1="lt1" tx1="dk1" bg2="lt2" tx2="dk2" accent1="accent1" accent2="accent2" accent3="accent3" accent4="accent4" accent5="accent5" accent6="accent6" hlink="hlink" folHlink="folHlink"/>
  <p:sldLayoutIdLst>
    <p:sldLayoutId id="2147483672"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C676"/>
        </a:solidFill>
        <a:effectLst/>
      </p:bgPr>
    </p:bg>
    <p:spTree>
      <p:nvGrpSpPr>
        <p:cNvPr id="1" name=""/>
        <p:cNvGrpSpPr/>
        <p:nvPr/>
      </p:nvGrpSpPr>
      <p:grpSpPr>
        <a:xfrm>
          <a:off x="0" y="0"/>
          <a:ext cx="0" cy="0"/>
          <a:chOff x="0" y="0"/>
          <a:chExt cx="0" cy="0"/>
        </a:xfrm>
      </p:grpSpPr>
      <p:cxnSp>
        <p:nvCxnSpPr>
          <p:cNvPr id="13" name="Connettore 1 12">
            <a:extLst>
              <a:ext uri="{FF2B5EF4-FFF2-40B4-BE49-F238E27FC236}">
                <a16:creationId xmlns:a16="http://schemas.microsoft.com/office/drawing/2014/main" id="{2153A7D1-5EB7-674F-BA22-A0500DDCF7D0}"/>
              </a:ext>
            </a:extLst>
          </p:cNvPr>
          <p:cNvCxnSpPr/>
          <p:nvPr userDrawn="1"/>
        </p:nvCxnSpPr>
        <p:spPr>
          <a:xfrm>
            <a:off x="526086" y="22"/>
            <a:ext cx="0" cy="68558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6555D718-5A0E-F147-9B2A-ADC40DB20A7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47365" y="6258080"/>
            <a:ext cx="1035164" cy="321258"/>
          </a:xfrm>
          <a:prstGeom prst="rect">
            <a:avLst/>
          </a:prstGeom>
        </p:spPr>
      </p:pic>
      <p:sp>
        <p:nvSpPr>
          <p:cNvPr id="18" name="Segnaposto numero diapositiva 19">
            <a:extLst>
              <a:ext uri="{FF2B5EF4-FFF2-40B4-BE49-F238E27FC236}">
                <a16:creationId xmlns:a16="http://schemas.microsoft.com/office/drawing/2014/main" id="{787795BC-7DA4-AB40-A951-F2EE3E536325}"/>
              </a:ext>
            </a:extLst>
          </p:cNvPr>
          <p:cNvSpPr>
            <a:spLocks noGrp="1"/>
          </p:cNvSpPr>
          <p:nvPr>
            <p:ph type="sldNum" sz="quarter" idx="4"/>
          </p:nvPr>
        </p:nvSpPr>
        <p:spPr>
          <a:xfrm>
            <a:off x="8610600" y="6267221"/>
            <a:ext cx="2743200" cy="307777"/>
          </a:xfrm>
          <a:prstGeom prst="rect">
            <a:avLst/>
          </a:prstGeom>
        </p:spPr>
        <p:txBody>
          <a:bodyPr anchor="b" anchorCtr="0">
            <a:spAutoFit/>
          </a:bodyPr>
          <a:lstStyle>
            <a:lvl1pPr algn="r">
              <a:defRPr sz="1400" b="0">
                <a:solidFill>
                  <a:srgbClr val="F08100"/>
                </a:solidFill>
                <a:latin typeface="Trebuchet MS" panose="020B0703020202090204" pitchFamily="34" charset="0"/>
              </a:defRPr>
            </a:lvl1pPr>
          </a:lstStyle>
          <a:p>
            <a:r>
              <a:rPr lang="it-IT"/>
              <a:t>|</a:t>
            </a:r>
            <a:fld id="{10F91A8C-4ACA-034F-BFA3-132148EE1D9B}" type="slidenum">
              <a:rPr lang="it-IT" smtClean="0"/>
              <a:pPr/>
              <a:t>‹N›</a:t>
            </a:fld>
            <a:endParaRPr lang="it-IT" dirty="0"/>
          </a:p>
        </p:txBody>
      </p:sp>
      <p:sp>
        <p:nvSpPr>
          <p:cNvPr id="6" name="Rettangolo 5">
            <a:extLst>
              <a:ext uri="{FF2B5EF4-FFF2-40B4-BE49-F238E27FC236}">
                <a16:creationId xmlns:a16="http://schemas.microsoft.com/office/drawing/2014/main" id="{A413F2FC-3AB4-F54C-BD88-020674EFFBDA}"/>
              </a:ext>
            </a:extLst>
          </p:cNvPr>
          <p:cNvSpPr/>
          <p:nvPr userDrawn="1"/>
        </p:nvSpPr>
        <p:spPr>
          <a:xfrm>
            <a:off x="516159" y="0"/>
            <a:ext cx="36000" cy="360000"/>
          </a:xfrm>
          <a:prstGeom prst="rect">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22505F"/>
              </a:solidFill>
            </a:endParaRPr>
          </a:p>
        </p:txBody>
      </p:sp>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FEC9FDA4-DF3B-4CB5-825E-D83C7E522C49}"/>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1704971431"/>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8A4464F-3236-8D42-B582-1BBAC8947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5EF050-3E07-3C40-9F6B-6A37B839A1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E84C6B-D5B0-6840-8225-34E5A7122D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043A-FADC-B54D-9365-302EA55E91ED}" type="datetimeFigureOut">
              <a:rPr lang="it-IT" smtClean="0"/>
              <a:t>26/04/2023</a:t>
            </a:fld>
            <a:endParaRPr lang="it-IT"/>
          </a:p>
        </p:txBody>
      </p:sp>
      <p:sp>
        <p:nvSpPr>
          <p:cNvPr id="5" name="Segnaposto piè di pagina 4">
            <a:extLst>
              <a:ext uri="{FF2B5EF4-FFF2-40B4-BE49-F238E27FC236}">
                <a16:creationId xmlns:a16="http://schemas.microsoft.com/office/drawing/2014/main" id="{5A804921-662C-074A-AA5A-93216A750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D4C0E7A-310B-6647-99E9-1B31CBDA7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4E2AF-24F8-CF44-9AB5-6A4D082B01EA}" type="slidenum">
              <a:rPr lang="it-IT" smtClean="0"/>
              <a:t>‹N›</a:t>
            </a:fld>
            <a:endParaRPr lang="it-IT"/>
          </a:p>
        </p:txBody>
      </p:sp>
      <p:sp>
        <p:nvSpPr>
          <p:cNvPr id="7"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30232805-D088-41CF-976C-B3DAC607D3B3}"/>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39918865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C8F9C"/>
        </a:solidFill>
        <a:effectLst/>
      </p:bgPr>
    </p:bg>
    <p:spTree>
      <p:nvGrpSpPr>
        <p:cNvPr id="1" name=""/>
        <p:cNvGrpSpPr/>
        <p:nvPr/>
      </p:nvGrpSpPr>
      <p:grpSpPr>
        <a:xfrm>
          <a:off x="0" y="0"/>
          <a:ext cx="0" cy="0"/>
          <a:chOff x="0" y="0"/>
          <a:chExt cx="0" cy="0"/>
        </a:xfrm>
      </p:grpSpPr>
      <p:cxnSp>
        <p:nvCxnSpPr>
          <p:cNvPr id="7" name="Connettore 1 6">
            <a:extLst>
              <a:ext uri="{FF2B5EF4-FFF2-40B4-BE49-F238E27FC236}">
                <a16:creationId xmlns:a16="http://schemas.microsoft.com/office/drawing/2014/main" id="{1761BC05-19AE-674F-B4FB-B81FD3BB2492}"/>
              </a:ext>
            </a:extLst>
          </p:cNvPr>
          <p:cNvCxnSpPr/>
          <p:nvPr userDrawn="1"/>
        </p:nvCxnSpPr>
        <p:spPr>
          <a:xfrm>
            <a:off x="533809" y="22"/>
            <a:ext cx="0" cy="6855895"/>
          </a:xfrm>
          <a:prstGeom prst="line">
            <a:avLst/>
          </a:prstGeom>
          <a:ln>
            <a:solidFill>
              <a:srgbClr val="22505F"/>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3D7598D6-78F7-024A-A978-9B652EB03E2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47365" y="6258080"/>
            <a:ext cx="1035164" cy="321258"/>
          </a:xfrm>
          <a:prstGeom prst="rect">
            <a:avLst/>
          </a:prstGeom>
        </p:spPr>
      </p:pic>
      <p:sp>
        <p:nvSpPr>
          <p:cNvPr id="5" name="Rettangolo 4">
            <a:extLst>
              <a:ext uri="{FF2B5EF4-FFF2-40B4-BE49-F238E27FC236}">
                <a16:creationId xmlns:a16="http://schemas.microsoft.com/office/drawing/2014/main" id="{B41CD8EB-5FFE-524A-BACB-8F97D7576BCE}"/>
              </a:ext>
            </a:extLst>
          </p:cNvPr>
          <p:cNvSpPr/>
          <p:nvPr userDrawn="1"/>
        </p:nvSpPr>
        <p:spPr>
          <a:xfrm>
            <a:off x="523034" y="0"/>
            <a:ext cx="36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22505F"/>
              </a:solidFill>
            </a:endParaRPr>
          </a:p>
        </p:txBody>
      </p:sp>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F3A76B21-719E-482D-98D5-92F12804FD47}"/>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a:solidFill>
                  <a:srgbClr val="22505F"/>
                </a:solidFill>
                <a:latin typeface="Trebuchet MS" panose="020B0603020202020204" pitchFamily="34" charset="0"/>
              </a:rPr>
              <a:t>Saipem Classification - General Use</a:t>
            </a:r>
          </a:p>
        </p:txBody>
      </p:sp>
    </p:spTree>
    <p:extLst>
      <p:ext uri="{BB962C8B-B14F-4D97-AF65-F5344CB8AC3E}">
        <p14:creationId xmlns:p14="http://schemas.microsoft.com/office/powerpoint/2010/main" val="4196061077"/>
      </p:ext>
    </p:extLst>
  </p:cSld>
  <p:clrMap bg1="lt1" tx1="dk1" bg2="lt2" tx2="dk2" accent1="accent1" accent2="accent2" accent3="accent3" accent4="accent4" accent5="accent5" accent6="accent6" hlink="hlink" folHlink="folHlink"/>
  <p:sldLayoutIdLst>
    <p:sldLayoutId id="2147483724"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3023038,&quot;Placement&quot;:&quot;Footer&quot;,&quot;Top&quot;:522.5109,&quot;Left&quot;:405.6663,&quot;SlideWidth&quot;:960,&quot;SlideHeight&quot;:540}">
            <a:extLst>
              <a:ext uri="{FF2B5EF4-FFF2-40B4-BE49-F238E27FC236}">
                <a16:creationId xmlns:a16="http://schemas.microsoft.com/office/drawing/2014/main" id="{5F3A85C7-E1E1-4892-B3E3-A09E5B0B4F36}"/>
              </a:ext>
            </a:extLst>
          </p:cNvPr>
          <p:cNvSpPr txBox="1"/>
          <p:nvPr userDrawn="1"/>
        </p:nvSpPr>
        <p:spPr>
          <a:xfrm>
            <a:off x="5151962" y="6635889"/>
            <a:ext cx="1888076" cy="222111"/>
          </a:xfrm>
          <a:prstGeom prst="rect">
            <a:avLst/>
          </a:prstGeom>
          <a:noFill/>
        </p:spPr>
        <p:txBody>
          <a:bodyPr vert="horz" wrap="square" lIns="0" tIns="0" rIns="0" bIns="0" rtlCol="0" anchor="ctr" anchorCtr="1">
            <a:spAutoFit/>
          </a:bodyPr>
          <a:lstStyle/>
          <a:p>
            <a:pPr algn="ctr">
              <a:spcBef>
                <a:spcPts val="0"/>
              </a:spcBef>
              <a:spcAft>
                <a:spcPts val="0"/>
              </a:spcAft>
            </a:pPr>
            <a:r>
              <a:rPr lang="it-IT" sz="800" b="1">
                <a:solidFill>
                  <a:srgbClr val="22505F"/>
                </a:solidFill>
                <a:latin typeface="Trebuchet MS" panose="020B0603020202020204" pitchFamily="34" charset="0"/>
              </a:rPr>
              <a:t>Saipem Classification - General Use</a:t>
            </a:r>
            <a:endParaRPr lang="it-IT" sz="800" b="1" dirty="0">
              <a:solidFill>
                <a:srgbClr val="22505F"/>
              </a:solidFill>
              <a:latin typeface="Trebuchet MS" panose="020B0603020202020204" pitchFamily="34" charset="0"/>
            </a:endParaRPr>
          </a:p>
        </p:txBody>
      </p:sp>
    </p:spTree>
    <p:extLst>
      <p:ext uri="{BB962C8B-B14F-4D97-AF65-F5344CB8AC3E}">
        <p14:creationId xmlns:p14="http://schemas.microsoft.com/office/powerpoint/2010/main" val="5491415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404F186F-DBF6-4286-BF15-62F93A1C9741}"/>
              </a:ext>
            </a:extLst>
          </p:cNvPr>
          <p:cNvSpPr/>
          <p:nvPr/>
        </p:nvSpPr>
        <p:spPr>
          <a:xfrm>
            <a:off x="4876801" y="0"/>
            <a:ext cx="2433009" cy="4571999"/>
          </a:xfrm>
          <a:prstGeom prst="rect">
            <a:avLst/>
          </a:prstGeom>
          <a:solidFill>
            <a:srgbClr val="22505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it-IT" sz="2700">
              <a:solidFill>
                <a:prstClr val="white"/>
              </a:solidFill>
              <a:latin typeface="Calibri" panose="020F0502020204030204"/>
            </a:endParaRPr>
          </a:p>
        </p:txBody>
      </p:sp>
      <p:pic>
        <p:nvPicPr>
          <p:cNvPr id="9" name="Immagine 8" descr="Immagine che contiene cielo, acqua, barca, nave&#10;&#10;Descrizione generata automaticamente">
            <a:extLst>
              <a:ext uri="{FF2B5EF4-FFF2-40B4-BE49-F238E27FC236}">
                <a16:creationId xmlns:a16="http://schemas.microsoft.com/office/drawing/2014/main" id="{987F700E-DDC3-476B-A0DA-760B9AE8A8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621" y="2285998"/>
            <a:ext cx="2449177" cy="2286001"/>
          </a:xfrm>
          <a:prstGeom prst="rect">
            <a:avLst/>
          </a:prstGeom>
        </p:spPr>
      </p:pic>
      <p:pic>
        <p:nvPicPr>
          <p:cNvPr id="12" name="Immagine 11" descr="Immagine che contiene cielo, esterni, terra, aeroplano&#10;&#10;Descrizione generata automaticamente">
            <a:extLst>
              <a:ext uri="{FF2B5EF4-FFF2-40B4-BE49-F238E27FC236}">
                <a16:creationId xmlns:a16="http://schemas.microsoft.com/office/drawing/2014/main" id="{42CC8A4F-9FD3-469C-A9F9-2EE6D4B31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86000"/>
            <a:ext cx="2427617" cy="2285999"/>
          </a:xfrm>
          <a:prstGeom prst="rect">
            <a:avLst/>
          </a:prstGeom>
        </p:spPr>
      </p:pic>
      <p:sp>
        <p:nvSpPr>
          <p:cNvPr id="19" name="Rectangle 26">
            <a:extLst>
              <a:ext uri="{FF2B5EF4-FFF2-40B4-BE49-F238E27FC236}">
                <a16:creationId xmlns:a16="http://schemas.microsoft.com/office/drawing/2014/main" id="{270C2E28-ED3C-42F4-B0C3-F03558EA4099}"/>
              </a:ext>
            </a:extLst>
          </p:cNvPr>
          <p:cNvSpPr/>
          <p:nvPr/>
        </p:nvSpPr>
        <p:spPr>
          <a:xfrm>
            <a:off x="468495" y="4776352"/>
            <a:ext cx="8071295" cy="995016"/>
          </a:xfrm>
          <a:prstGeom prst="rect">
            <a:avLst/>
          </a:prstGeom>
        </p:spPr>
        <p:txBody>
          <a:bodyPr wrap="square">
            <a:spAutoFit/>
          </a:bodyPr>
          <a:lstStyle/>
          <a:p>
            <a:pPr defTabSz="609630">
              <a:defRPr/>
            </a:pPr>
            <a:r>
              <a:rPr lang="en-US" sz="2933" b="1" dirty="0">
                <a:solidFill>
                  <a:srgbClr val="000000"/>
                </a:solidFill>
                <a:latin typeface="Trebuchet MS" panose="020B0603020202020204" pitchFamily="34" charset="0"/>
              </a:rPr>
              <a:t>SIRIS – DIGITAL RT DNV QUALIFICATION</a:t>
            </a:r>
          </a:p>
          <a:p>
            <a:pPr defTabSz="609630">
              <a:defRPr/>
            </a:pPr>
            <a:r>
              <a:rPr lang="en-US" sz="2933" b="1" dirty="0">
                <a:solidFill>
                  <a:srgbClr val="000000"/>
                </a:solidFill>
                <a:latin typeface="Trebuchet MS" panose="020B0603020202020204" pitchFamily="34" charset="0"/>
              </a:rPr>
              <a:t>2023 – IPLOCA QUALITY AWARD</a:t>
            </a:r>
          </a:p>
        </p:txBody>
      </p:sp>
      <p:sp>
        <p:nvSpPr>
          <p:cNvPr id="20" name="Rectangle 27">
            <a:extLst>
              <a:ext uri="{FF2B5EF4-FFF2-40B4-BE49-F238E27FC236}">
                <a16:creationId xmlns:a16="http://schemas.microsoft.com/office/drawing/2014/main" id="{CCFAF60F-43FA-4CEC-AE17-E3B994A397F3}"/>
              </a:ext>
            </a:extLst>
          </p:cNvPr>
          <p:cNvSpPr/>
          <p:nvPr/>
        </p:nvSpPr>
        <p:spPr>
          <a:xfrm>
            <a:off x="488594" y="6163607"/>
            <a:ext cx="4064000" cy="379656"/>
          </a:xfrm>
          <a:prstGeom prst="rect">
            <a:avLst/>
          </a:prstGeom>
        </p:spPr>
        <p:txBody>
          <a:bodyPr>
            <a:spAutoFit/>
          </a:bodyPr>
          <a:lstStyle/>
          <a:p>
            <a:pPr defTabSz="609630">
              <a:defRPr/>
            </a:pPr>
            <a:r>
              <a:rPr lang="en-CA" sz="1867" dirty="0">
                <a:solidFill>
                  <a:srgbClr val="22505F">
                    <a:lumMod val="50000"/>
                  </a:srgbClr>
                </a:solidFill>
                <a:latin typeface="Trebuchet MS" panose="020B0603020202020204" pitchFamily="34" charset="0"/>
              </a:rPr>
              <a:t>2023</a:t>
            </a:r>
          </a:p>
        </p:txBody>
      </p:sp>
      <p:sp>
        <p:nvSpPr>
          <p:cNvPr id="21" name="Rectangle 28">
            <a:extLst>
              <a:ext uri="{FF2B5EF4-FFF2-40B4-BE49-F238E27FC236}">
                <a16:creationId xmlns:a16="http://schemas.microsoft.com/office/drawing/2014/main" id="{072D3384-2428-41DD-B7E5-176EB5CDB3EC}"/>
              </a:ext>
            </a:extLst>
          </p:cNvPr>
          <p:cNvSpPr/>
          <p:nvPr/>
        </p:nvSpPr>
        <p:spPr>
          <a:xfrm>
            <a:off x="488594" y="5919232"/>
            <a:ext cx="3307292" cy="68985"/>
          </a:xfrm>
          <a:prstGeom prst="rect">
            <a:avLst/>
          </a:prstGeom>
          <a:solidFill>
            <a:srgbClr val="DBED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a:defRPr/>
            </a:pPr>
            <a:endParaRPr lang="en-CA" sz="800" err="1">
              <a:solidFill>
                <a:prstClr val="white"/>
              </a:solidFill>
              <a:latin typeface="Trebuchet MS"/>
            </a:endParaRPr>
          </a:p>
        </p:txBody>
      </p:sp>
      <p:pic>
        <p:nvPicPr>
          <p:cNvPr id="15" name="Immagine 14">
            <a:extLst>
              <a:ext uri="{FF2B5EF4-FFF2-40B4-BE49-F238E27FC236}">
                <a16:creationId xmlns:a16="http://schemas.microsoft.com/office/drawing/2014/main" id="{CBF2303E-458C-4F71-A117-C4FE87A167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6929" y="684156"/>
            <a:ext cx="2029005" cy="917685"/>
          </a:xfrm>
          <a:prstGeom prst="rect">
            <a:avLst/>
          </a:prstGeom>
        </p:spPr>
      </p:pic>
      <p:pic>
        <p:nvPicPr>
          <p:cNvPr id="2" name="Picture 13">
            <a:extLst>
              <a:ext uri="{FF2B5EF4-FFF2-40B4-BE49-F238E27FC236}">
                <a16:creationId xmlns:a16="http://schemas.microsoft.com/office/drawing/2014/main" id="{14E44A37-0966-776A-4FF0-06D726D621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7977" y="3060106"/>
            <a:ext cx="2150656" cy="956458"/>
          </a:xfrm>
          <a:prstGeom prst="rect">
            <a:avLst/>
          </a:prstGeom>
          <a:noFill/>
        </p:spPr>
      </p:pic>
      <p:pic>
        <p:nvPicPr>
          <p:cNvPr id="5" name="Immagine 4">
            <a:extLst>
              <a:ext uri="{FF2B5EF4-FFF2-40B4-BE49-F238E27FC236}">
                <a16:creationId xmlns:a16="http://schemas.microsoft.com/office/drawing/2014/main" id="{F51DCC5A-6F72-D496-D086-B30FCFD70034}"/>
              </a:ext>
            </a:extLst>
          </p:cNvPr>
          <p:cNvPicPr>
            <a:picLocks/>
          </p:cNvPicPr>
          <p:nvPr/>
        </p:nvPicPr>
        <p:blipFill>
          <a:blip r:embed="rId6"/>
          <a:stretch>
            <a:fillRect/>
          </a:stretch>
        </p:blipFill>
        <p:spPr>
          <a:xfrm>
            <a:off x="7307871" y="-425"/>
            <a:ext cx="4896000" cy="4570767"/>
          </a:xfrm>
          <a:prstGeom prst="rect">
            <a:avLst/>
          </a:prstGeom>
        </p:spPr>
      </p:pic>
      <p:pic>
        <p:nvPicPr>
          <p:cNvPr id="7" name="Picture 2" descr="A picture containing yellow, miller&#10;&#10;Description automatically generated">
            <a:extLst>
              <a:ext uri="{FF2B5EF4-FFF2-40B4-BE49-F238E27FC236}">
                <a16:creationId xmlns:a16="http://schemas.microsoft.com/office/drawing/2014/main" id="{0FA9E836-3577-B48A-7B5A-3279681F2D38}"/>
              </a:ext>
            </a:extLst>
          </p:cNvPr>
          <p:cNvPicPr>
            <a:picLocks noChangeAspect="1"/>
          </p:cNvPicPr>
          <p:nvPr/>
        </p:nvPicPr>
        <p:blipFill rotWithShape="1">
          <a:blip r:embed="rId7"/>
          <a:srcRect t="37070"/>
          <a:stretch/>
        </p:blipFill>
        <p:spPr>
          <a:xfrm>
            <a:off x="4884130" y="0"/>
            <a:ext cx="2423736" cy="2301706"/>
          </a:xfrm>
          <a:prstGeom prst="rect">
            <a:avLst/>
          </a:prstGeom>
        </p:spPr>
      </p:pic>
      <p:pic>
        <p:nvPicPr>
          <p:cNvPr id="11" name="Immagine 10" descr="Immagine che contiene testo, elettronica, schermo, computer&#10;&#10;Descrizione generata automaticamente">
            <a:extLst>
              <a:ext uri="{FF2B5EF4-FFF2-40B4-BE49-F238E27FC236}">
                <a16:creationId xmlns:a16="http://schemas.microsoft.com/office/drawing/2014/main" id="{B08B054A-DABE-0DE8-79F2-F8B1A338112D}"/>
              </a:ext>
            </a:extLst>
          </p:cNvPr>
          <p:cNvPicPr>
            <a:picLocks noChangeAspect="1"/>
          </p:cNvPicPr>
          <p:nvPr/>
        </p:nvPicPr>
        <p:blipFill>
          <a:blip r:embed="rId8"/>
          <a:stretch>
            <a:fillRect/>
          </a:stretch>
        </p:blipFill>
        <p:spPr>
          <a:xfrm>
            <a:off x="-17260" y="-425"/>
            <a:ext cx="2444881" cy="2285999"/>
          </a:xfrm>
          <a:prstGeom prst="rect">
            <a:avLst/>
          </a:prstGeom>
        </p:spPr>
      </p:pic>
    </p:spTree>
    <p:extLst>
      <p:ext uri="{BB962C8B-B14F-4D97-AF65-F5344CB8AC3E}">
        <p14:creationId xmlns:p14="http://schemas.microsoft.com/office/powerpoint/2010/main" val="25086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0C5706-F6B2-404E-8D43-E41CD2F444B9}"/>
              </a:ext>
            </a:extLst>
          </p:cNvPr>
          <p:cNvSpPr>
            <a:spLocks noGrp="1"/>
          </p:cNvSpPr>
          <p:nvPr>
            <p:ph type="sldNum" sz="quarter" idx="4"/>
          </p:nvPr>
        </p:nvSpPr>
        <p:spPr/>
        <p:txBody>
          <a:bodyPr/>
          <a:lstStyle/>
          <a:p>
            <a:r>
              <a:rPr lang="it-IT" dirty="0">
                <a:solidFill>
                  <a:srgbClr val="22505F"/>
                </a:solidFill>
              </a:rPr>
              <a:t>|</a:t>
            </a:r>
            <a:fld id="{10F91A8C-4ACA-034F-BFA3-132148EE1D9B}" type="slidenum">
              <a:rPr lang="it-IT" smtClean="0">
                <a:solidFill>
                  <a:srgbClr val="22505F"/>
                </a:solidFill>
              </a:rPr>
              <a:pPr/>
              <a:t>2</a:t>
            </a:fld>
            <a:endParaRPr lang="it-IT" dirty="0">
              <a:solidFill>
                <a:srgbClr val="22505F"/>
              </a:solidFill>
            </a:endParaRPr>
          </a:p>
        </p:txBody>
      </p:sp>
      <p:sp>
        <p:nvSpPr>
          <p:cNvPr id="3" name="Titolo 2">
            <a:extLst>
              <a:ext uri="{FF2B5EF4-FFF2-40B4-BE49-F238E27FC236}">
                <a16:creationId xmlns:a16="http://schemas.microsoft.com/office/drawing/2014/main" id="{2F317B54-3CA7-E949-8446-721B37338F3C}"/>
              </a:ext>
            </a:extLst>
          </p:cNvPr>
          <p:cNvSpPr>
            <a:spLocks noGrp="1"/>
          </p:cNvSpPr>
          <p:nvPr>
            <p:ph type="title"/>
          </p:nvPr>
        </p:nvSpPr>
        <p:spPr/>
        <p:txBody>
          <a:bodyPr/>
          <a:lstStyle/>
          <a:p>
            <a:r>
              <a:rPr lang="it-IT" dirty="0"/>
              <a:t>SIRIS – DIGITAL RT DNV QUALIFICATION</a:t>
            </a:r>
          </a:p>
        </p:txBody>
      </p:sp>
      <p:sp>
        <p:nvSpPr>
          <p:cNvPr id="4" name="Segnaposto testo 3">
            <a:extLst>
              <a:ext uri="{FF2B5EF4-FFF2-40B4-BE49-F238E27FC236}">
                <a16:creationId xmlns:a16="http://schemas.microsoft.com/office/drawing/2014/main" id="{6FECD6D8-D61F-3F4D-85D8-6601EE1FA487}"/>
              </a:ext>
            </a:extLst>
          </p:cNvPr>
          <p:cNvSpPr>
            <a:spLocks noGrp="1"/>
          </p:cNvSpPr>
          <p:nvPr>
            <p:ph type="body" sz="quarter" idx="10"/>
          </p:nvPr>
        </p:nvSpPr>
        <p:spPr/>
        <p:txBody>
          <a:bodyPr/>
          <a:lstStyle/>
          <a:p>
            <a:r>
              <a:rPr lang="it-IT" sz="1600" dirty="0">
                <a:solidFill>
                  <a:srgbClr val="7A9BAE"/>
                </a:solidFill>
              </a:rPr>
              <a:t>SAIPEM IMMEDIATE RADIOGRAPHY INSPECTION SYSTEM – WHAT IS IT?</a:t>
            </a:r>
          </a:p>
        </p:txBody>
      </p:sp>
      <p:sp>
        <p:nvSpPr>
          <p:cNvPr id="10" name="Segnaposto testo 2">
            <a:extLst>
              <a:ext uri="{FF2B5EF4-FFF2-40B4-BE49-F238E27FC236}">
                <a16:creationId xmlns:a16="http://schemas.microsoft.com/office/drawing/2014/main" id="{EBB7BD46-3AF4-421D-BF70-E477AF229780}"/>
              </a:ext>
            </a:extLst>
          </p:cNvPr>
          <p:cNvSpPr txBox="1">
            <a:spLocks/>
          </p:cNvSpPr>
          <p:nvPr/>
        </p:nvSpPr>
        <p:spPr>
          <a:xfrm>
            <a:off x="1046620" y="2051125"/>
            <a:ext cx="10307180" cy="1812611"/>
          </a:xfrm>
          <a:prstGeom prst="rect">
            <a:avLst/>
          </a:prstGeom>
        </p:spPr>
        <p:txBody>
          <a:bodyPr/>
          <a:lstStyle>
            <a:lvl1pPr marL="228589" indent="-228589" algn="l" defTabSz="914354" rtl="0" eaLnBrk="1" latinLnBrk="0" hangingPunct="1">
              <a:lnSpc>
                <a:spcPct val="90000"/>
              </a:lnSpc>
              <a:spcBef>
                <a:spcPts val="1000"/>
              </a:spcBef>
              <a:buClr>
                <a:srgbClr val="F08100"/>
              </a:buClr>
              <a:buFont typeface="Wingdings" pitchFamily="2" charset="2"/>
              <a:buChar char="§"/>
              <a:defRPr sz="1600" b="0" i="0" kern="1200">
                <a:solidFill>
                  <a:schemeClr val="tx1"/>
                </a:solidFill>
                <a:latin typeface="Arial" charset="0"/>
                <a:ea typeface="Arial" charset="0"/>
                <a:cs typeface="Arial" charset="0"/>
              </a:defRPr>
            </a:lvl1pPr>
            <a:lvl2pPr marL="685766" indent="-228589" algn="l" defTabSz="914354" rtl="0" eaLnBrk="1" latinLnBrk="0" hangingPunct="1">
              <a:lnSpc>
                <a:spcPct val="90000"/>
              </a:lnSpc>
              <a:spcBef>
                <a:spcPts val="500"/>
              </a:spcBef>
              <a:buClr>
                <a:srgbClr val="F08100"/>
              </a:buClr>
              <a:buFont typeface="Wingdings" pitchFamily="2" charset="2"/>
              <a:buChar char="§"/>
              <a:defRPr sz="1600" b="0" i="0" kern="1200">
                <a:solidFill>
                  <a:schemeClr val="tx1"/>
                </a:solidFill>
                <a:latin typeface="Arial" charset="0"/>
                <a:ea typeface="Arial" charset="0"/>
                <a:cs typeface="Arial" charset="0"/>
              </a:defRPr>
            </a:lvl2pPr>
            <a:lvl3pPr marL="1142942" indent="-228589" algn="l" defTabSz="914354" rtl="0" eaLnBrk="1" latinLnBrk="0" hangingPunct="1">
              <a:lnSpc>
                <a:spcPct val="90000"/>
              </a:lnSpc>
              <a:spcBef>
                <a:spcPts val="500"/>
              </a:spcBef>
              <a:buClr>
                <a:srgbClr val="F08100"/>
              </a:buClr>
              <a:buFont typeface="Wingdings" pitchFamily="2" charset="2"/>
              <a:buChar char="§"/>
              <a:defRPr sz="1600" b="0" i="0" kern="1200">
                <a:solidFill>
                  <a:schemeClr val="tx1"/>
                </a:solidFill>
                <a:latin typeface="Arial" charset="0"/>
                <a:ea typeface="Arial" charset="0"/>
                <a:cs typeface="Arial" charset="0"/>
              </a:defRPr>
            </a:lvl3pPr>
            <a:lvl4pPr marL="1600120" indent="-228589" algn="l" defTabSz="914354" rtl="0" eaLnBrk="1" latinLnBrk="0" hangingPunct="1">
              <a:lnSpc>
                <a:spcPct val="90000"/>
              </a:lnSpc>
              <a:spcBef>
                <a:spcPts val="500"/>
              </a:spcBef>
              <a:buClr>
                <a:srgbClr val="F08100"/>
              </a:buClr>
              <a:buFont typeface="Wingdings" pitchFamily="2" charset="2"/>
              <a:buChar char="§"/>
              <a:defRPr sz="1600" b="0" i="0" kern="1200">
                <a:solidFill>
                  <a:schemeClr val="tx1"/>
                </a:solidFill>
                <a:latin typeface="Arial" charset="0"/>
                <a:ea typeface="Arial" charset="0"/>
                <a:cs typeface="Arial" charset="0"/>
              </a:defRPr>
            </a:lvl4pPr>
            <a:lvl5pPr marL="2057298" indent="-228589" algn="l" defTabSz="914354" rtl="0" eaLnBrk="1" latinLnBrk="0" hangingPunct="1">
              <a:lnSpc>
                <a:spcPct val="90000"/>
              </a:lnSpc>
              <a:spcBef>
                <a:spcPts val="500"/>
              </a:spcBef>
              <a:buClr>
                <a:srgbClr val="F08100"/>
              </a:buClr>
              <a:buFont typeface="Wingdings" pitchFamily="2" charset="2"/>
              <a:buChar char="§"/>
              <a:defRPr sz="1600" b="0" i="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100000"/>
              </a:lnSpc>
              <a:spcBef>
                <a:spcPts val="600"/>
              </a:spcBef>
              <a:spcAft>
                <a:spcPts val="0"/>
              </a:spcAft>
              <a:buClr>
                <a:srgbClr val="22505F"/>
              </a:buClr>
              <a:buSzTx/>
              <a:buFont typeface="Wingdings" pitchFamily="2" charset="2"/>
              <a:buChar char="§"/>
              <a:tabLst/>
              <a:defRPr/>
            </a:pPr>
            <a:r>
              <a:rPr kumimoji="0" lang="en-GB" sz="1400" i="0" u="none" strike="noStrike" kern="1200" cap="none" spc="0" normalizeH="0" baseline="0" dirty="0">
                <a:ln>
                  <a:noFill/>
                </a:ln>
                <a:solidFill>
                  <a:schemeClr val="tx2"/>
                </a:solidFill>
                <a:effectLst/>
                <a:uLnTx/>
                <a:uFillTx/>
                <a:latin typeface="Trebuchet MS" panose="020B0603020202020204" pitchFamily="34" charset="0"/>
                <a:cs typeface="Arial" charset="0"/>
              </a:rPr>
              <a:t>Image acquisition, direct.</a:t>
            </a:r>
            <a:r>
              <a:rPr lang="en-GB" sz="1400" dirty="0">
                <a:solidFill>
                  <a:srgbClr val="B7C9D3">
                    <a:lumMod val="75000"/>
                  </a:srgbClr>
                </a:solidFill>
                <a:latin typeface="Trebuchet MS" panose="020B0603020202020204" pitchFamily="34" charset="0"/>
              </a:rPr>
              <a:t> special TDI (Time Delay Integration) detectors convert the absorbed radiation in digital image</a:t>
            </a:r>
            <a:endParaRPr kumimoji="0" lang="en-GB" sz="1400" i="0" u="none" strike="noStrike" kern="1200" cap="none" spc="0" normalizeH="0" baseline="0" dirty="0">
              <a:ln>
                <a:noFill/>
              </a:ln>
              <a:solidFill>
                <a:srgbClr val="B7C9D3">
                  <a:lumMod val="75000"/>
                </a:srgbClr>
              </a:solidFill>
              <a:effectLst/>
              <a:uLnTx/>
              <a:uFillTx/>
              <a:latin typeface="Trebuchet MS" panose="020B0603020202020204" pitchFamily="34" charset="0"/>
              <a:cs typeface="Arial" charset="0"/>
            </a:endParaRPr>
          </a:p>
          <a:p>
            <a:pPr marL="228589" marR="0" lvl="0" indent="-228589" algn="l" defTabSz="914354" rtl="0" eaLnBrk="1" fontAlgn="auto" latinLnBrk="0" hangingPunct="1">
              <a:lnSpc>
                <a:spcPct val="100000"/>
              </a:lnSpc>
              <a:spcBef>
                <a:spcPts val="600"/>
              </a:spcBef>
              <a:spcAft>
                <a:spcPts val="0"/>
              </a:spcAft>
              <a:buClr>
                <a:srgbClr val="22505F"/>
              </a:buClr>
              <a:buSzTx/>
              <a:buFont typeface="Wingdings" pitchFamily="2" charset="2"/>
              <a:buChar char="§"/>
              <a:tabLst/>
              <a:defRPr/>
            </a:pPr>
            <a:r>
              <a:rPr lang="it-IT" sz="1400" dirty="0">
                <a:solidFill>
                  <a:schemeClr val="tx2"/>
                </a:solidFill>
                <a:latin typeface="Trebuchet MS" panose="020B0603020202020204" pitchFamily="34" charset="0"/>
              </a:rPr>
              <a:t>Data processing. </a:t>
            </a:r>
            <a:r>
              <a:rPr lang="it-IT" sz="1400" dirty="0">
                <a:solidFill>
                  <a:srgbClr val="B7C9D3">
                    <a:lumMod val="75000"/>
                  </a:srgbClr>
                </a:solidFill>
                <a:latin typeface="Trebuchet MS" panose="020B0603020202020204" pitchFamily="34" charset="0"/>
              </a:rPr>
              <a:t>the RT data are </a:t>
            </a:r>
            <a:r>
              <a:rPr lang="en-GB" sz="1400" dirty="0" err="1">
                <a:solidFill>
                  <a:srgbClr val="B7C9D3">
                    <a:lumMod val="75000"/>
                  </a:srgbClr>
                </a:solidFill>
                <a:latin typeface="Trebuchet MS" panose="020B0603020202020204" pitchFamily="34" charset="0"/>
              </a:rPr>
              <a:t>immediatily</a:t>
            </a:r>
            <a:r>
              <a:rPr lang="en-GB" sz="1400" dirty="0">
                <a:solidFill>
                  <a:srgbClr val="B7C9D3">
                    <a:lumMod val="75000"/>
                  </a:srgbClr>
                </a:solidFill>
                <a:latin typeface="Trebuchet MS" panose="020B0603020202020204" pitchFamily="34" charset="0"/>
              </a:rPr>
              <a:t> processed providing </a:t>
            </a:r>
            <a:r>
              <a:rPr lang="en-US" sz="1400" i="1" dirty="0">
                <a:solidFill>
                  <a:srgbClr val="B7C9D3">
                    <a:lumMod val="75000"/>
                  </a:srgbClr>
                </a:solidFill>
                <a:latin typeface="Trebuchet MS" panose="020B0603020202020204" pitchFamily="34" charset="0"/>
              </a:rPr>
              <a:t>“in real-time” </a:t>
            </a:r>
            <a:r>
              <a:rPr lang="it-IT" sz="1400" dirty="0" err="1">
                <a:solidFill>
                  <a:srgbClr val="B7C9D3">
                    <a:lumMod val="75000"/>
                  </a:srgbClr>
                </a:solidFill>
                <a:latin typeface="Trebuchet MS" panose="020B0603020202020204" pitchFamily="34" charset="0"/>
              </a:rPr>
              <a:t>digital</a:t>
            </a:r>
            <a:r>
              <a:rPr lang="it-IT" sz="1400" dirty="0">
                <a:solidFill>
                  <a:srgbClr val="B7C9D3">
                    <a:lumMod val="75000"/>
                  </a:srgbClr>
                </a:solidFill>
                <a:latin typeface="Trebuchet MS" panose="020B0603020202020204" pitchFamily="34" charset="0"/>
              </a:rPr>
              <a:t> image – no </a:t>
            </a:r>
            <a:r>
              <a:rPr lang="it-IT" sz="1400" dirty="0" err="1">
                <a:solidFill>
                  <a:srgbClr val="B7C9D3">
                    <a:lumMod val="75000"/>
                  </a:srgbClr>
                </a:solidFill>
                <a:latin typeface="Trebuchet MS" panose="020B0603020202020204" pitchFamily="34" charset="0"/>
              </a:rPr>
              <a:t>development</a:t>
            </a:r>
            <a:r>
              <a:rPr lang="it-IT" sz="1400" dirty="0">
                <a:solidFill>
                  <a:srgbClr val="B7C9D3">
                    <a:lumMod val="75000"/>
                  </a:srgbClr>
                </a:solidFill>
                <a:latin typeface="Trebuchet MS" panose="020B0603020202020204" pitchFamily="34" charset="0"/>
              </a:rPr>
              <a:t>/processing time. </a:t>
            </a:r>
            <a:r>
              <a:rPr lang="en-US" sz="1200" i="1" dirty="0">
                <a:solidFill>
                  <a:srgbClr val="B7C9D3">
                    <a:lumMod val="75000"/>
                  </a:srgbClr>
                </a:solidFill>
                <a:latin typeface="Trebuchet MS" panose="020B0603020202020204" pitchFamily="34" charset="0"/>
              </a:rPr>
              <a:t>Radiographic images are sampled with a high frame-rate (up to 300 frame-rates per second</a:t>
            </a:r>
          </a:p>
          <a:p>
            <a:pPr marL="228589" marR="0" lvl="0" indent="-228589" algn="l" defTabSz="914354" rtl="0" eaLnBrk="1" fontAlgn="auto" latinLnBrk="0" hangingPunct="1">
              <a:lnSpc>
                <a:spcPct val="100000"/>
              </a:lnSpc>
              <a:spcBef>
                <a:spcPts val="600"/>
              </a:spcBef>
              <a:spcAft>
                <a:spcPts val="0"/>
              </a:spcAft>
              <a:buClr>
                <a:srgbClr val="22505F"/>
              </a:buClr>
              <a:buSzTx/>
              <a:buFont typeface="Wingdings" pitchFamily="2" charset="2"/>
              <a:buChar char="§"/>
              <a:tabLst/>
              <a:defRPr/>
            </a:pPr>
            <a:r>
              <a:rPr lang="en-US" sz="1400" dirty="0">
                <a:solidFill>
                  <a:schemeClr val="tx2"/>
                </a:solidFill>
                <a:latin typeface="Trebuchet MS" panose="020B0603020202020204" pitchFamily="34" charset="0"/>
              </a:rPr>
              <a:t>Data analysis. </a:t>
            </a:r>
            <a:r>
              <a:rPr lang="en-US" sz="1400" dirty="0">
                <a:solidFill>
                  <a:srgbClr val="B7C9D3">
                    <a:lumMod val="75000"/>
                  </a:srgbClr>
                </a:solidFill>
                <a:latin typeface="Trebuchet MS" panose="020B0603020202020204" pitchFamily="34" charset="0"/>
              </a:rPr>
              <a:t>RT digital images interpreted </a:t>
            </a:r>
            <a:r>
              <a:rPr lang="en-US" sz="1400" i="1" dirty="0">
                <a:solidFill>
                  <a:srgbClr val="B7C9D3">
                    <a:lumMod val="75000"/>
                  </a:srgbClr>
                </a:solidFill>
                <a:latin typeface="Trebuchet MS" panose="020B0603020202020204" pitchFamily="34" charset="0"/>
              </a:rPr>
              <a:t>“in real-time” </a:t>
            </a:r>
            <a:r>
              <a:rPr lang="en-US" sz="1400" dirty="0">
                <a:solidFill>
                  <a:srgbClr val="B7C9D3">
                    <a:lumMod val="75000"/>
                  </a:srgbClr>
                </a:solidFill>
                <a:latin typeface="Trebuchet MS" panose="020B0603020202020204" pitchFamily="34" charset="0"/>
              </a:rPr>
              <a:t>with dedicated software with ad hoc algorithms for flaws sizing and verification of RT image quality requirements</a:t>
            </a:r>
          </a:p>
          <a:p>
            <a:pPr marL="228589" marR="0" lvl="0" indent="-228589" algn="l" defTabSz="914354" rtl="0" eaLnBrk="1" fontAlgn="auto" latinLnBrk="0" hangingPunct="1">
              <a:lnSpc>
                <a:spcPct val="100000"/>
              </a:lnSpc>
              <a:spcBef>
                <a:spcPts val="600"/>
              </a:spcBef>
              <a:spcAft>
                <a:spcPts val="0"/>
              </a:spcAft>
              <a:buClr>
                <a:srgbClr val="22505F"/>
              </a:buClr>
              <a:buSzTx/>
              <a:buFont typeface="Wingdings" pitchFamily="2" charset="2"/>
              <a:buChar char="§"/>
              <a:tabLst/>
              <a:defRPr/>
            </a:pPr>
            <a:endParaRPr lang="it-IT" sz="1200" i="1" dirty="0">
              <a:solidFill>
                <a:srgbClr val="B7C9D3">
                  <a:lumMod val="75000"/>
                </a:srgbClr>
              </a:solidFill>
              <a:latin typeface="Trebuchet MS" panose="020B0603020202020204" pitchFamily="34" charset="0"/>
            </a:endParaRPr>
          </a:p>
          <a:p>
            <a:pPr marL="0" marR="0" lvl="0" indent="0" algn="l" defTabSz="914354" rtl="0" eaLnBrk="1" fontAlgn="auto" latinLnBrk="0" hangingPunct="1">
              <a:lnSpc>
                <a:spcPct val="100000"/>
              </a:lnSpc>
              <a:spcBef>
                <a:spcPts val="1000"/>
              </a:spcBef>
              <a:spcAft>
                <a:spcPts val="0"/>
              </a:spcAft>
              <a:buClr>
                <a:srgbClr val="22505F"/>
              </a:buClr>
              <a:buSzTx/>
              <a:buNone/>
              <a:tabLst/>
              <a:defRPr/>
            </a:pPr>
            <a:endParaRPr kumimoji="0" lang="it-IT" sz="1400" b="1" i="0" u="none" strike="noStrike" kern="1200" cap="none" spc="0" normalizeH="0" baseline="0" noProof="0" dirty="0">
              <a:ln>
                <a:noFill/>
              </a:ln>
              <a:solidFill>
                <a:srgbClr val="B7C9D3">
                  <a:lumMod val="75000"/>
                </a:srgbClr>
              </a:solidFill>
              <a:effectLst/>
              <a:uLnTx/>
              <a:uFillTx/>
              <a:latin typeface="Trebuchet MS" panose="020B0603020202020204" pitchFamily="34" charset="0"/>
              <a:cs typeface="Arial" charset="0"/>
            </a:endParaRPr>
          </a:p>
        </p:txBody>
      </p:sp>
      <p:sp>
        <p:nvSpPr>
          <p:cNvPr id="5" name="Rettangolo 4">
            <a:extLst>
              <a:ext uri="{FF2B5EF4-FFF2-40B4-BE49-F238E27FC236}">
                <a16:creationId xmlns:a16="http://schemas.microsoft.com/office/drawing/2014/main" id="{7CBCC81B-0348-918F-18B0-552A05ADAC0C}"/>
              </a:ext>
            </a:extLst>
          </p:cNvPr>
          <p:cNvSpPr/>
          <p:nvPr/>
        </p:nvSpPr>
        <p:spPr>
          <a:xfrm>
            <a:off x="969039" y="1317672"/>
            <a:ext cx="10382439" cy="6149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kumimoji="0" lang="en-GB" sz="1600" b="1" i="0" u="none" strike="noStrike" kern="1200" cap="none" spc="0" normalizeH="0" baseline="0" dirty="0">
                <a:ln>
                  <a:noFill/>
                </a:ln>
                <a:solidFill>
                  <a:srgbClr val="FFFFFF"/>
                </a:solidFill>
                <a:effectLst/>
                <a:uLnTx/>
                <a:uFillTx/>
                <a:latin typeface="Trebuchet MS" panose="020B0603020202020204" pitchFamily="34" charset="0"/>
                <a:sym typeface="Lyon Display Light"/>
              </a:rPr>
              <a:t>SIRIS is the SAIPEM proprietary direct radiography system</a:t>
            </a:r>
          </a:p>
        </p:txBody>
      </p:sp>
      <p:grpSp>
        <p:nvGrpSpPr>
          <p:cNvPr id="101" name="Gruppo 100">
            <a:extLst>
              <a:ext uri="{FF2B5EF4-FFF2-40B4-BE49-F238E27FC236}">
                <a16:creationId xmlns:a16="http://schemas.microsoft.com/office/drawing/2014/main" id="{6C32F00A-5D41-E44E-110C-1E986C9AD082}"/>
              </a:ext>
            </a:extLst>
          </p:cNvPr>
          <p:cNvGrpSpPr/>
          <p:nvPr/>
        </p:nvGrpSpPr>
        <p:grpSpPr>
          <a:xfrm>
            <a:off x="1589678" y="4431934"/>
            <a:ext cx="2710718" cy="916419"/>
            <a:chOff x="6663929" y="3678833"/>
            <a:chExt cx="2814707" cy="916419"/>
          </a:xfrm>
        </p:grpSpPr>
        <p:cxnSp>
          <p:nvCxnSpPr>
            <p:cNvPr id="14" name="Straight Connector 49">
              <a:extLst>
                <a:ext uri="{FF2B5EF4-FFF2-40B4-BE49-F238E27FC236}">
                  <a16:creationId xmlns:a16="http://schemas.microsoft.com/office/drawing/2014/main" id="{CE861D6E-3E6A-6E76-9289-2EEB6986824F}"/>
                </a:ext>
              </a:extLst>
            </p:cNvPr>
            <p:cNvCxnSpPr>
              <a:cxnSpLocks noChangeAspect="1"/>
            </p:cNvCxnSpPr>
            <p:nvPr/>
          </p:nvCxnSpPr>
          <p:spPr>
            <a:xfrm>
              <a:off x="8713182" y="3678833"/>
              <a:ext cx="765454" cy="0"/>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34" name="Group 244">
              <a:extLst>
                <a:ext uri="{FF2B5EF4-FFF2-40B4-BE49-F238E27FC236}">
                  <a16:creationId xmlns:a16="http://schemas.microsoft.com/office/drawing/2014/main" id="{A54566BE-A168-0E41-69A1-1F2A02CEAA82}"/>
                </a:ext>
              </a:extLst>
            </p:cNvPr>
            <p:cNvGrpSpPr/>
            <p:nvPr/>
          </p:nvGrpSpPr>
          <p:grpSpPr bwMode="auto">
            <a:xfrm>
              <a:off x="6663929" y="3750840"/>
              <a:ext cx="2248345" cy="338554"/>
              <a:chOff x="5366265" y="1032587"/>
              <a:chExt cx="10943375" cy="1961366"/>
            </a:xfrm>
          </p:grpSpPr>
          <p:grpSp>
            <p:nvGrpSpPr>
              <p:cNvPr id="44" name="Group 239">
                <a:extLst>
                  <a:ext uri="{FF2B5EF4-FFF2-40B4-BE49-F238E27FC236}">
                    <a16:creationId xmlns:a16="http://schemas.microsoft.com/office/drawing/2014/main" id="{8BFD1FEC-D16C-2B98-ED0E-141B0E20C524}"/>
                  </a:ext>
                </a:extLst>
              </p:cNvPr>
              <p:cNvGrpSpPr/>
              <p:nvPr/>
            </p:nvGrpSpPr>
            <p:grpSpPr bwMode="auto">
              <a:xfrm>
                <a:off x="5366265" y="1341209"/>
                <a:ext cx="1992870" cy="1478190"/>
                <a:chOff x="4026930" y="1417409"/>
                <a:chExt cx="1992870" cy="1478190"/>
              </a:xfrm>
            </p:grpSpPr>
            <p:sp>
              <p:nvSpPr>
                <p:cNvPr id="46" name="Oval 122">
                  <a:extLst>
                    <a:ext uri="{FF2B5EF4-FFF2-40B4-BE49-F238E27FC236}">
                      <a16:creationId xmlns:a16="http://schemas.microsoft.com/office/drawing/2014/main" id="{A27E58FF-56D1-C851-0440-893C4532D4BA}"/>
                    </a:ext>
                  </a:extLst>
                </p:cNvPr>
                <p:cNvSpPr/>
                <p:nvPr/>
              </p:nvSpPr>
              <p:spPr bwMode="auto">
                <a:xfrm>
                  <a:off x="4419043" y="1447800"/>
                  <a:ext cx="1333128" cy="1447799"/>
                </a:xfrm>
                <a:prstGeom prst="ellipse">
                  <a:avLst/>
                </a:prstGeom>
                <a:solidFill>
                  <a:srgbClr val="FFAD75">
                    <a:lumMod val="50000"/>
                    <a:lumOff val="50000"/>
                  </a:srgbClr>
                </a:solidFill>
                <a:ln w="2857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sp>
              <p:nvSpPr>
                <p:cNvPr id="47" name="Oval 123">
                  <a:extLst>
                    <a:ext uri="{FF2B5EF4-FFF2-40B4-BE49-F238E27FC236}">
                      <a16:creationId xmlns:a16="http://schemas.microsoft.com/office/drawing/2014/main" id="{2C0495BE-264E-C556-9369-D0E81284A71B}"/>
                    </a:ext>
                  </a:extLst>
                </p:cNvPr>
                <p:cNvSpPr/>
                <p:nvPr/>
              </p:nvSpPr>
              <p:spPr bwMode="auto">
                <a:xfrm>
                  <a:off x="4419043" y="1417409"/>
                  <a:ext cx="1371599" cy="1447799"/>
                </a:xfrm>
                <a:prstGeom prst="ellipse">
                  <a:avLst/>
                </a:prstGeom>
                <a:solidFill>
                  <a:srgbClr val="E7E6E6">
                    <a:lumMod val="20000"/>
                    <a:lumOff val="80000"/>
                  </a:srgbClr>
                </a:solidFill>
                <a:ln w="2857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cxnSp>
              <p:nvCxnSpPr>
                <p:cNvPr id="48" name="Straight Connector 124">
                  <a:extLst>
                    <a:ext uri="{FF2B5EF4-FFF2-40B4-BE49-F238E27FC236}">
                      <a16:creationId xmlns:a16="http://schemas.microsoft.com/office/drawing/2014/main" id="{91384770-8B1D-4063-B7CE-64A3892E0154}"/>
                    </a:ext>
                  </a:extLst>
                </p:cNvPr>
                <p:cNvCxnSpPr>
                  <a:cxnSpLocks/>
                  <a:stCxn id="50" idx="4"/>
                  <a:endCxn id="50" idx="2"/>
                </p:cNvCxnSpPr>
                <p:nvPr/>
              </p:nvCxnSpPr>
              <p:spPr bwMode="auto">
                <a:xfrm>
                  <a:off x="6019800" y="1803970"/>
                  <a:ext cx="0" cy="717758"/>
                </a:xfrm>
                <a:prstGeom prst="line">
                  <a:avLst/>
                </a:prstGeom>
                <a:solidFill>
                  <a:srgbClr val="FF6600"/>
                </a:solidFill>
                <a:ln w="38100" cap="flat" cmpd="sng" algn="ctr">
                  <a:solidFill>
                    <a:srgbClr val="FF9933">
                      <a:lumMod val="75000"/>
                    </a:srgbClr>
                  </a:solidFill>
                  <a:prstDash val="solid"/>
                  <a:round/>
                  <a:headEnd type="none" w="med" len="med"/>
                  <a:tailEnd type="none" w="med" len="med"/>
                </a:ln>
                <a:effectLst/>
              </p:spPr>
            </p:cxnSp>
            <p:sp>
              <p:nvSpPr>
                <p:cNvPr id="49" name="Flussdiagramm: Zusammenführung 10">
                  <a:extLst>
                    <a:ext uri="{FF2B5EF4-FFF2-40B4-BE49-F238E27FC236}">
                      <a16:creationId xmlns:a16="http://schemas.microsoft.com/office/drawing/2014/main" id="{5CA96327-209F-32C0-7344-431EC94B4200}"/>
                    </a:ext>
                  </a:extLst>
                </p:cNvPr>
                <p:cNvSpPr>
                  <a:spLocks noChangeArrowheads="1"/>
                </p:cNvSpPr>
                <p:nvPr/>
              </p:nvSpPr>
              <p:spPr bwMode="auto">
                <a:xfrm>
                  <a:off x="4026930" y="2057400"/>
                  <a:ext cx="240270" cy="209758"/>
                </a:xfrm>
                <a:prstGeom prst="flowChartSummingJunction">
                  <a:avLst/>
                </a:prstGeom>
                <a:noFill/>
                <a:ln w="12700" algn="ctr">
                  <a:solidFill>
                    <a:srgbClr val="FF9933"/>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en-US" alt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sp>
              <p:nvSpPr>
                <p:cNvPr id="50" name="Isosceles Triangle 126">
                  <a:extLst>
                    <a:ext uri="{FF2B5EF4-FFF2-40B4-BE49-F238E27FC236}">
                      <a16:creationId xmlns:a16="http://schemas.microsoft.com/office/drawing/2014/main" id="{64B26C29-D86F-7308-F75E-04FDB4B78BC3}"/>
                    </a:ext>
                  </a:extLst>
                </p:cNvPr>
                <p:cNvSpPr/>
                <p:nvPr/>
              </p:nvSpPr>
              <p:spPr bwMode="auto">
                <a:xfrm rot="16200000">
                  <a:off x="4784621" y="1286548"/>
                  <a:ext cx="717758" cy="1752600"/>
                </a:xfrm>
                <a:prstGeom prst="triangle">
                  <a:avLst/>
                </a:prstGeom>
                <a:gradFill>
                  <a:gsLst>
                    <a:gs pos="100000">
                      <a:srgbClr val="FFF200">
                        <a:alpha val="0"/>
                      </a:srgbClr>
                    </a:gs>
                    <a:gs pos="45000">
                      <a:srgbClr val="FF7A00"/>
                    </a:gs>
                    <a:gs pos="70000">
                      <a:srgbClr val="FF0300"/>
                    </a:gs>
                    <a:gs pos="100000">
                      <a:srgbClr val="4D0808"/>
                    </a:gs>
                  </a:gsLst>
                  <a:lin ang="5400000" scaled="0"/>
                </a:gradFill>
                <a:ln w="952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sp>
              <p:nvSpPr>
                <p:cNvPr id="51" name="Flussdiagramm: Zusammenführung 10">
                  <a:extLst>
                    <a:ext uri="{FF2B5EF4-FFF2-40B4-BE49-F238E27FC236}">
                      <a16:creationId xmlns:a16="http://schemas.microsoft.com/office/drawing/2014/main" id="{28888173-95B4-E6EC-0A9D-2938172EAF0D}"/>
                    </a:ext>
                  </a:extLst>
                </p:cNvPr>
                <p:cNvSpPr>
                  <a:spLocks noChangeArrowheads="1"/>
                </p:cNvSpPr>
                <p:nvPr/>
              </p:nvSpPr>
              <p:spPr bwMode="auto">
                <a:xfrm>
                  <a:off x="4038043" y="2057400"/>
                  <a:ext cx="241300" cy="209550"/>
                </a:xfrm>
                <a:prstGeom prst="flowChartSummingJunction">
                  <a:avLst/>
                </a:prstGeom>
                <a:solidFill>
                  <a:srgbClr val="FF9933">
                    <a:lumMod val="20000"/>
                    <a:lumOff val="80000"/>
                  </a:srgbClr>
                </a:solidFill>
                <a:ln w="25400" algn="ctr">
                  <a:solidFill>
                    <a:srgbClr val="7B5C4E"/>
                  </a:solidFill>
                  <a:round/>
                </a:ln>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5" name="TextBox 52">
                <a:extLst>
                  <a:ext uri="{FF2B5EF4-FFF2-40B4-BE49-F238E27FC236}">
                    <a16:creationId xmlns:a16="http://schemas.microsoft.com/office/drawing/2014/main" id="{89580335-ECB6-F528-33D2-70570CB8F21C}"/>
                  </a:ext>
                </a:extLst>
              </p:cNvPr>
              <p:cNvSpPr txBox="1"/>
              <p:nvPr/>
            </p:nvSpPr>
            <p:spPr>
              <a:xfrm>
                <a:off x="7626206" y="1032587"/>
                <a:ext cx="8683434" cy="1961366"/>
              </a:xfrm>
              <a:prstGeom prst="rect">
                <a:avLst/>
              </a:prstGeom>
              <a:noFill/>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r>
                  <a:rPr lang="en-US" sz="800" b="1" kern="0" dirty="0">
                    <a:latin typeface="Trebuchet MS" panose="020B0603020202020204" pitchFamily="34" charset="0"/>
                    <a:ea typeface="MS PGothic" panose="020B0600070205080204" pitchFamily="34" charset="-128"/>
                    <a:cs typeface="Arial" panose="020B0604020202020204" pitchFamily="34" charset="0"/>
                  </a:rPr>
                  <a:t>Standard </a:t>
                </a:r>
                <a:r>
                  <a:rPr kumimoji="0" lang="en-US" sz="800" b="1" i="0" u="none" strike="noStrike" kern="0" cap="none" spc="0" normalizeH="0" baseline="0" noProof="0" dirty="0">
                    <a:ln>
                      <a:noFill/>
                    </a:ln>
                    <a:effectLst/>
                    <a:uLnTx/>
                    <a:uFillTx/>
                    <a:latin typeface="Trebuchet MS" panose="020B0603020202020204" pitchFamily="34" charset="0"/>
                    <a:ea typeface="MS PGothic" panose="020B0600070205080204" pitchFamily="34" charset="-128"/>
                    <a:cs typeface="Arial" panose="020B0604020202020204" pitchFamily="34" charset="0"/>
                  </a:rPr>
                  <a:t>DR Panel detector: large geometrical unsharpness</a:t>
                </a:r>
              </a:p>
            </p:txBody>
          </p:sp>
        </p:grpSp>
        <p:grpSp>
          <p:nvGrpSpPr>
            <p:cNvPr id="36" name="Group 244">
              <a:extLst>
                <a:ext uri="{FF2B5EF4-FFF2-40B4-BE49-F238E27FC236}">
                  <a16:creationId xmlns:a16="http://schemas.microsoft.com/office/drawing/2014/main" id="{529ADDA0-D231-74F6-D569-EB84E8A3ECEF}"/>
                </a:ext>
              </a:extLst>
            </p:cNvPr>
            <p:cNvGrpSpPr/>
            <p:nvPr/>
          </p:nvGrpSpPr>
          <p:grpSpPr bwMode="auto">
            <a:xfrm>
              <a:off x="6669862" y="4010477"/>
              <a:ext cx="1807387" cy="584775"/>
              <a:chOff x="5372615" y="2029290"/>
              <a:chExt cx="9287367" cy="3387809"/>
            </a:xfrm>
          </p:grpSpPr>
          <p:grpSp>
            <p:nvGrpSpPr>
              <p:cNvPr id="37" name="Group 240">
                <a:extLst>
                  <a:ext uri="{FF2B5EF4-FFF2-40B4-BE49-F238E27FC236}">
                    <a16:creationId xmlns:a16="http://schemas.microsoft.com/office/drawing/2014/main" id="{45F4F806-88C5-5F0C-CE4C-5FDC4AA944FA}"/>
                  </a:ext>
                </a:extLst>
              </p:cNvPr>
              <p:cNvGrpSpPr/>
              <p:nvPr/>
            </p:nvGrpSpPr>
            <p:grpSpPr bwMode="auto">
              <a:xfrm>
                <a:off x="5372615" y="3048000"/>
                <a:ext cx="1981200" cy="1524000"/>
                <a:chOff x="6934715" y="1447800"/>
                <a:chExt cx="1981200" cy="1524000"/>
              </a:xfrm>
            </p:grpSpPr>
            <p:sp>
              <p:nvSpPr>
                <p:cNvPr id="39" name="Oval 132">
                  <a:extLst>
                    <a:ext uri="{FF2B5EF4-FFF2-40B4-BE49-F238E27FC236}">
                      <a16:creationId xmlns:a16="http://schemas.microsoft.com/office/drawing/2014/main" id="{A5CDA72A-856A-AADA-B55E-55CF84916411}"/>
                    </a:ext>
                  </a:extLst>
                </p:cNvPr>
                <p:cNvSpPr/>
                <p:nvPr/>
              </p:nvSpPr>
              <p:spPr bwMode="auto">
                <a:xfrm>
                  <a:off x="7315715" y="1447800"/>
                  <a:ext cx="1524000" cy="1524000"/>
                </a:xfrm>
                <a:prstGeom prst="ellipse">
                  <a:avLst/>
                </a:prstGeom>
                <a:solidFill>
                  <a:srgbClr val="44546A">
                    <a:lumMod val="50000"/>
                    <a:lumOff val="50000"/>
                  </a:srgbClr>
                </a:solidFill>
                <a:ln w="2857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sp>
              <p:nvSpPr>
                <p:cNvPr id="40" name="Oval 133">
                  <a:extLst>
                    <a:ext uri="{FF2B5EF4-FFF2-40B4-BE49-F238E27FC236}">
                      <a16:creationId xmlns:a16="http://schemas.microsoft.com/office/drawing/2014/main" id="{F7DF31A6-1F6D-8F4B-7D15-C5506E912535}"/>
                    </a:ext>
                  </a:extLst>
                </p:cNvPr>
                <p:cNvSpPr/>
                <p:nvPr/>
              </p:nvSpPr>
              <p:spPr bwMode="auto">
                <a:xfrm>
                  <a:off x="7391914" y="1524001"/>
                  <a:ext cx="1371599" cy="1371599"/>
                </a:xfrm>
                <a:prstGeom prst="ellipse">
                  <a:avLst/>
                </a:prstGeom>
                <a:solidFill>
                  <a:srgbClr val="E7E6E6">
                    <a:lumMod val="20000"/>
                    <a:lumOff val="80000"/>
                  </a:srgbClr>
                </a:solidFill>
                <a:ln w="2857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cxnSp>
              <p:nvCxnSpPr>
                <p:cNvPr id="41" name="Straight Connector 134">
                  <a:extLst>
                    <a:ext uri="{FF2B5EF4-FFF2-40B4-BE49-F238E27FC236}">
                      <a16:creationId xmlns:a16="http://schemas.microsoft.com/office/drawing/2014/main" id="{1B6528C6-37B8-F755-E50D-54B20475EE37}"/>
                    </a:ext>
                  </a:extLst>
                </p:cNvPr>
                <p:cNvCxnSpPr/>
                <p:nvPr/>
              </p:nvCxnSpPr>
              <p:spPr bwMode="auto">
                <a:xfrm rot="5400000">
                  <a:off x="8877815" y="2171700"/>
                  <a:ext cx="76200" cy="0"/>
                </a:xfrm>
                <a:prstGeom prst="line">
                  <a:avLst/>
                </a:prstGeom>
                <a:solidFill>
                  <a:srgbClr val="FF6600"/>
                </a:solidFill>
                <a:ln w="38100" cap="flat" cmpd="sng" algn="ctr">
                  <a:solidFill>
                    <a:srgbClr val="FF9933">
                      <a:lumMod val="75000"/>
                    </a:srgbClr>
                  </a:solidFill>
                  <a:prstDash val="solid"/>
                  <a:round/>
                  <a:headEnd type="none" w="med" len="med"/>
                  <a:tailEnd type="none" w="med" len="med"/>
                </a:ln>
                <a:effectLst/>
              </p:spPr>
            </p:cxnSp>
            <p:sp>
              <p:nvSpPr>
                <p:cNvPr id="42" name="Flussdiagramm: Zusammenführung 10">
                  <a:extLst>
                    <a:ext uri="{FF2B5EF4-FFF2-40B4-BE49-F238E27FC236}">
                      <a16:creationId xmlns:a16="http://schemas.microsoft.com/office/drawing/2014/main" id="{73A5F4B3-5336-5B05-9565-E30A18CD6DF8}"/>
                    </a:ext>
                  </a:extLst>
                </p:cNvPr>
                <p:cNvSpPr>
                  <a:spLocks noChangeArrowheads="1"/>
                </p:cNvSpPr>
                <p:nvPr/>
              </p:nvSpPr>
              <p:spPr bwMode="auto">
                <a:xfrm>
                  <a:off x="6934715" y="2057400"/>
                  <a:ext cx="239713" cy="209550"/>
                </a:xfrm>
                <a:prstGeom prst="flowChartSummingJunction">
                  <a:avLst/>
                </a:prstGeom>
                <a:solidFill>
                  <a:srgbClr val="FF9933">
                    <a:lumMod val="20000"/>
                    <a:lumOff val="80000"/>
                  </a:srgbClr>
                </a:solidFill>
                <a:ln w="25400" algn="ctr">
                  <a:solidFill>
                    <a:srgbClr val="7B5C4E"/>
                  </a:solidFill>
                  <a:round/>
                </a:ln>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 name="Isosceles Triangle 136">
                  <a:extLst>
                    <a:ext uri="{FF2B5EF4-FFF2-40B4-BE49-F238E27FC236}">
                      <a16:creationId xmlns:a16="http://schemas.microsoft.com/office/drawing/2014/main" id="{31D5085F-DDC8-B9B5-D690-3C3707074E3A}"/>
                    </a:ext>
                  </a:extLst>
                </p:cNvPr>
                <p:cNvSpPr/>
                <p:nvPr/>
              </p:nvSpPr>
              <p:spPr bwMode="auto">
                <a:xfrm rot="-5400000">
                  <a:off x="8001000" y="1295400"/>
                  <a:ext cx="76200" cy="1752600"/>
                </a:xfrm>
                <a:prstGeom prst="triangle">
                  <a:avLst/>
                </a:prstGeom>
                <a:gradFill>
                  <a:gsLst>
                    <a:gs pos="100000">
                      <a:srgbClr val="FFF200">
                        <a:alpha val="0"/>
                      </a:srgbClr>
                    </a:gs>
                    <a:gs pos="45000">
                      <a:srgbClr val="FF7A00"/>
                    </a:gs>
                    <a:gs pos="70000">
                      <a:srgbClr val="FF0300"/>
                    </a:gs>
                    <a:gs pos="100000">
                      <a:srgbClr val="4D0808"/>
                    </a:gs>
                  </a:gsLst>
                  <a:lin ang="5400000" scaled="0"/>
                </a:gradFill>
                <a:ln w="9525" cap="flat" cmpd="sng" algn="ctr">
                  <a:solidFill>
                    <a:srgbClr val="7B5C4E"/>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0" i="0" u="none" strike="noStrike" kern="0" cap="none" spc="0" normalizeH="0" baseline="0" noProof="0" dirty="0">
                    <a:ln>
                      <a:noFill/>
                    </a:ln>
                    <a:solidFill>
                      <a:srgbClr val="7B5C4E"/>
                    </a:solidFill>
                    <a:effectLst/>
                    <a:uLnTx/>
                    <a:uFillTx/>
                    <a:latin typeface="Times New Roman" panose="02020603050405020304" charset="0"/>
                    <a:ea typeface="MS PGothic" panose="020B0600070205080204" pitchFamily="34" charset="-128"/>
                    <a:cs typeface="Arial" panose="020B0604020202020204" pitchFamily="34" charset="0"/>
                  </a:endParaRPr>
                </a:p>
              </p:txBody>
            </p:sp>
          </p:grpSp>
          <p:sp>
            <p:nvSpPr>
              <p:cNvPr id="38" name="Rectangle 131">
                <a:extLst>
                  <a:ext uri="{FF2B5EF4-FFF2-40B4-BE49-F238E27FC236}">
                    <a16:creationId xmlns:a16="http://schemas.microsoft.com/office/drawing/2014/main" id="{6D4B3059-5DC2-491E-6F3F-67F92778A567}"/>
                  </a:ext>
                </a:extLst>
              </p:cNvPr>
              <p:cNvSpPr/>
              <p:nvPr/>
            </p:nvSpPr>
            <p:spPr>
              <a:xfrm>
                <a:off x="7670415" y="2029290"/>
                <a:ext cx="6989567" cy="3387809"/>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800" b="1" i="0" u="none" strike="noStrike" kern="0" cap="none" spc="0" normalizeH="0" baseline="0" noProof="0" dirty="0">
                  <a:ln>
                    <a:noFill/>
                  </a:ln>
                  <a:solidFill>
                    <a:schemeClr val="tx1"/>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defRPr/>
                </a:pPr>
                <a:r>
                  <a:rPr kumimoji="0" lang="en-US" sz="800" b="1" i="0" u="none" strike="noStrike" kern="0" cap="none" spc="0" normalizeH="0" baseline="0" noProof="0" dirty="0">
                    <a:ln>
                      <a:noFill/>
                    </a:ln>
                    <a:solidFill>
                      <a:schemeClr val="tx1"/>
                    </a:solidFill>
                    <a:effectLst/>
                    <a:uLnTx/>
                    <a:uFillTx/>
                    <a:latin typeface="Trebuchet MS" panose="020B0603020202020204" pitchFamily="34" charset="0"/>
                    <a:ea typeface="MS PGothic" panose="020B0600070205080204" pitchFamily="34" charset="-128"/>
                    <a:cs typeface="Arial" panose="020B0604020202020204" pitchFamily="34" charset="0"/>
                  </a:rPr>
                  <a:t>Siris TDI detector: limited geometrical unsharpness</a:t>
                </a:r>
              </a:p>
            </p:txBody>
          </p:sp>
        </p:grpSp>
      </p:grpSp>
      <p:pic>
        <p:nvPicPr>
          <p:cNvPr id="100" name="Picture 13">
            <a:extLst>
              <a:ext uri="{FF2B5EF4-FFF2-40B4-BE49-F238E27FC236}">
                <a16:creationId xmlns:a16="http://schemas.microsoft.com/office/drawing/2014/main" id="{57E01E46-20B2-B31B-0DBD-C0E9169D77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0185" y="6153522"/>
            <a:ext cx="1244085" cy="553280"/>
          </a:xfrm>
          <a:prstGeom prst="rect">
            <a:avLst/>
          </a:prstGeom>
          <a:noFill/>
        </p:spPr>
      </p:pic>
      <p:sp>
        <p:nvSpPr>
          <p:cNvPr id="102" name="Rectangle 1">
            <a:extLst>
              <a:ext uri="{FF2B5EF4-FFF2-40B4-BE49-F238E27FC236}">
                <a16:creationId xmlns:a16="http://schemas.microsoft.com/office/drawing/2014/main" id="{09677937-141A-FD0E-8A6B-B077285EF57C}"/>
              </a:ext>
            </a:extLst>
          </p:cNvPr>
          <p:cNvSpPr/>
          <p:nvPr/>
        </p:nvSpPr>
        <p:spPr>
          <a:xfrm>
            <a:off x="5575328" y="4839652"/>
            <a:ext cx="4514147" cy="1186045"/>
          </a:xfrm>
          <a:prstGeom prst="rect">
            <a:avLst/>
          </a:prstGeom>
          <a:solidFill>
            <a:schemeClr val="tx1"/>
          </a:solidFill>
          <a:ln w="38100">
            <a:solidFill>
              <a:srgbClr val="22505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
            <a:extLst>
              <a:ext uri="{FF2B5EF4-FFF2-40B4-BE49-F238E27FC236}">
                <a16:creationId xmlns:a16="http://schemas.microsoft.com/office/drawing/2014/main" id="{BCF0A8B2-4E3D-3A51-1030-9391E0932234}"/>
              </a:ext>
            </a:extLst>
          </p:cNvPr>
          <p:cNvGrpSpPr>
            <a:grpSpLocks noChangeAspect="1"/>
          </p:cNvGrpSpPr>
          <p:nvPr/>
        </p:nvGrpSpPr>
        <p:grpSpPr>
          <a:xfrm>
            <a:off x="9027204" y="3961443"/>
            <a:ext cx="89064" cy="750282"/>
            <a:chOff x="6567604" y="1248762"/>
            <a:chExt cx="324027" cy="3422906"/>
          </a:xfrm>
        </p:grpSpPr>
        <p:sp>
          <p:nvSpPr>
            <p:cNvPr id="104" name="Trapezoid 11">
              <a:extLst>
                <a:ext uri="{FF2B5EF4-FFF2-40B4-BE49-F238E27FC236}">
                  <a16:creationId xmlns:a16="http://schemas.microsoft.com/office/drawing/2014/main" id="{5CB65547-CA12-1BD4-FB6A-C54AEAD28892}"/>
                </a:ext>
              </a:extLst>
            </p:cNvPr>
            <p:cNvSpPr/>
            <p:nvPr/>
          </p:nvSpPr>
          <p:spPr bwMode="auto">
            <a:xfrm>
              <a:off x="6578743" y="4200229"/>
              <a:ext cx="274778" cy="202917"/>
            </a:xfrm>
            <a:prstGeom prst="trapezoid">
              <a:avLst>
                <a:gd name="adj" fmla="val 5364"/>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Times" pitchFamily="18" charset="0"/>
              </a:endParaRPr>
            </a:p>
          </p:txBody>
        </p:sp>
        <p:sp>
          <p:nvSpPr>
            <p:cNvPr id="105" name="Flussdiagramm: Zusammenführung 10">
              <a:extLst>
                <a:ext uri="{FF2B5EF4-FFF2-40B4-BE49-F238E27FC236}">
                  <a16:creationId xmlns:a16="http://schemas.microsoft.com/office/drawing/2014/main" id="{4BEC65F3-6D72-7885-4787-D3FFB7B14E28}"/>
                </a:ext>
              </a:extLst>
            </p:cNvPr>
            <p:cNvSpPr>
              <a:spLocks noChangeArrowheads="1"/>
            </p:cNvSpPr>
            <p:nvPr/>
          </p:nvSpPr>
          <p:spPr bwMode="auto">
            <a:xfrm>
              <a:off x="6646424" y="1248762"/>
              <a:ext cx="188136" cy="170860"/>
            </a:xfrm>
            <a:prstGeom prst="flowChartSummingJunction">
              <a:avLst/>
            </a:prstGeom>
            <a:solidFill>
              <a:schemeClr val="accent2">
                <a:lumMod val="20000"/>
                <a:lumOff val="80000"/>
              </a:schemeClr>
            </a:solidFill>
            <a:ln w="28575" algn="ctr">
              <a:solidFill>
                <a:schemeClr val="bg1"/>
              </a:solidFill>
              <a:round/>
            </a:ln>
          </p:spPr>
          <p:txBody>
            <a:bodyPr/>
            <a:lstStyle/>
            <a:p>
              <a:pPr eaLnBrk="0" hangingPunct="0">
                <a:defRPr/>
              </a:pPr>
              <a:endParaRPr lang="en-US">
                <a:cs typeface="Arial" panose="020B0604020202020204" pitchFamily="34" charset="0"/>
              </a:endParaRPr>
            </a:p>
          </p:txBody>
        </p:sp>
        <p:sp>
          <p:nvSpPr>
            <p:cNvPr id="106" name="Gleichschenkliges Dreieck 13">
              <a:extLst>
                <a:ext uri="{FF2B5EF4-FFF2-40B4-BE49-F238E27FC236}">
                  <a16:creationId xmlns:a16="http://schemas.microsoft.com/office/drawing/2014/main" id="{C5D1794F-992D-50C9-F58F-29D0FAE183AB}"/>
                </a:ext>
              </a:extLst>
            </p:cNvPr>
            <p:cNvSpPr>
              <a:spLocks noChangeArrowheads="1"/>
            </p:cNvSpPr>
            <p:nvPr/>
          </p:nvSpPr>
          <p:spPr bwMode="auto">
            <a:xfrm>
              <a:off x="6604341" y="2906074"/>
              <a:ext cx="223582" cy="1421026"/>
            </a:xfrm>
            <a:prstGeom prst="triangle">
              <a:avLst>
                <a:gd name="adj" fmla="val 46346"/>
              </a:avLst>
            </a:prstGeom>
            <a:gradFill>
              <a:gsLst>
                <a:gs pos="100000">
                  <a:srgbClr val="FFF200">
                    <a:alpha val="0"/>
                  </a:srgbClr>
                </a:gs>
                <a:gs pos="45000">
                  <a:srgbClr val="FF7A00"/>
                </a:gs>
                <a:gs pos="70000">
                  <a:srgbClr val="FF0300"/>
                </a:gs>
                <a:gs pos="100000">
                  <a:srgbClr val="4D0808"/>
                </a:gs>
              </a:gsLst>
              <a:lin ang="5400000" scaled="0"/>
            </a:gradFill>
            <a:ln w="12700" algn="ctr">
              <a:solidFill>
                <a:schemeClr val="accent2"/>
              </a:solidFill>
              <a:round/>
            </a:ln>
          </p:spPr>
          <p:txBody>
            <a:bodyPr/>
            <a:lstStyle/>
            <a:p>
              <a:pPr eaLnBrk="0" hangingPunct="0">
                <a:defRPr/>
              </a:pPr>
              <a:endParaRPr lang="en-US">
                <a:cs typeface="Arial" panose="020B0604020202020204" pitchFamily="34" charset="0"/>
              </a:endParaRPr>
            </a:p>
          </p:txBody>
        </p:sp>
        <p:cxnSp>
          <p:nvCxnSpPr>
            <p:cNvPr id="107" name="Gerade Verbindung 7">
              <a:extLst>
                <a:ext uri="{FF2B5EF4-FFF2-40B4-BE49-F238E27FC236}">
                  <a16:creationId xmlns:a16="http://schemas.microsoft.com/office/drawing/2014/main" id="{46B49BFD-EC16-F7B1-0F33-3B4B9A24C259}"/>
                </a:ext>
              </a:extLst>
            </p:cNvPr>
            <p:cNvCxnSpPr>
              <a:cxnSpLocks noChangeShapeType="1"/>
            </p:cNvCxnSpPr>
            <p:nvPr/>
          </p:nvCxnSpPr>
          <p:spPr bwMode="auto">
            <a:xfrm>
              <a:off x="6567604" y="4327100"/>
              <a:ext cx="297056" cy="0"/>
            </a:xfrm>
            <a:prstGeom prst="line">
              <a:avLst/>
            </a:prstGeom>
            <a:noFill/>
            <a:ln w="76200" algn="ctr">
              <a:solidFill>
                <a:schemeClr val="tx1"/>
              </a:solidFill>
              <a:round/>
            </a:ln>
            <a:extLst>
              <a:ext uri="{909E8E84-426E-40DD-AFC4-6F175D3DCCD1}">
                <a14:hiddenFill xmlns:a14="http://schemas.microsoft.com/office/drawing/2010/main">
                  <a:noFill/>
                </a14:hiddenFill>
              </a:ext>
            </a:extLst>
          </p:spPr>
        </p:cxnSp>
        <p:cxnSp>
          <p:nvCxnSpPr>
            <p:cNvPr id="108" name="Gerade Verbindung 7">
              <a:extLst>
                <a:ext uri="{FF2B5EF4-FFF2-40B4-BE49-F238E27FC236}">
                  <a16:creationId xmlns:a16="http://schemas.microsoft.com/office/drawing/2014/main" id="{CC3AE416-9B09-B64F-88D5-143D82175ED0}"/>
                </a:ext>
              </a:extLst>
            </p:cNvPr>
            <p:cNvCxnSpPr>
              <a:cxnSpLocks noChangeShapeType="1"/>
            </p:cNvCxnSpPr>
            <p:nvPr/>
          </p:nvCxnSpPr>
          <p:spPr bwMode="auto">
            <a:xfrm>
              <a:off x="6594574" y="4671668"/>
              <a:ext cx="297057" cy="0"/>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109" name="Textfeld 12">
            <a:extLst>
              <a:ext uri="{FF2B5EF4-FFF2-40B4-BE49-F238E27FC236}">
                <a16:creationId xmlns:a16="http://schemas.microsoft.com/office/drawing/2014/main" id="{AF9FA1CF-9130-8B17-72F7-22DC0E4A54E1}"/>
              </a:ext>
            </a:extLst>
          </p:cNvPr>
          <p:cNvSpPr txBox="1">
            <a:spLocks noChangeAspect="1" noChangeArrowheads="1"/>
          </p:cNvSpPr>
          <p:nvPr/>
        </p:nvSpPr>
        <p:spPr bwMode="auto">
          <a:xfrm>
            <a:off x="5846933" y="4194680"/>
            <a:ext cx="5472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r>
              <a:rPr lang="en-US" altLang="en-US" sz="800" dirty="0">
                <a:latin typeface="Trebuchet MS" panose="020B0603020202020204" pitchFamily="34" charset="0"/>
                <a:cs typeface="Trebuchet MS" panose="020B0603020202020204" pitchFamily="34" charset="0"/>
              </a:rPr>
              <a:t>Pipe</a:t>
            </a:r>
          </a:p>
        </p:txBody>
      </p:sp>
      <p:grpSp>
        <p:nvGrpSpPr>
          <p:cNvPr id="110" name="Group 18">
            <a:extLst>
              <a:ext uri="{FF2B5EF4-FFF2-40B4-BE49-F238E27FC236}">
                <a16:creationId xmlns:a16="http://schemas.microsoft.com/office/drawing/2014/main" id="{C656BF32-A9ED-ABF2-2F60-879F077A448B}"/>
              </a:ext>
            </a:extLst>
          </p:cNvPr>
          <p:cNvGrpSpPr>
            <a:grpSpLocks noChangeAspect="1"/>
          </p:cNvGrpSpPr>
          <p:nvPr/>
        </p:nvGrpSpPr>
        <p:grpSpPr bwMode="auto">
          <a:xfrm>
            <a:off x="6237012" y="4057705"/>
            <a:ext cx="464070" cy="509675"/>
            <a:chOff x="-12320052" y="-1249474"/>
            <a:chExt cx="4178300" cy="4179888"/>
          </a:xfrm>
        </p:grpSpPr>
        <p:sp>
          <p:nvSpPr>
            <p:cNvPr id="111" name="Ellipse 4">
              <a:extLst>
                <a:ext uri="{FF2B5EF4-FFF2-40B4-BE49-F238E27FC236}">
                  <a16:creationId xmlns:a16="http://schemas.microsoft.com/office/drawing/2014/main" id="{ABD3A523-E63B-338F-42C9-A000C4622172}"/>
                </a:ext>
              </a:extLst>
            </p:cNvPr>
            <p:cNvSpPr>
              <a:spLocks noChangeArrowheads="1"/>
            </p:cNvSpPr>
            <p:nvPr/>
          </p:nvSpPr>
          <p:spPr bwMode="auto">
            <a:xfrm>
              <a:off x="-12320052" y="-1249474"/>
              <a:ext cx="4178300" cy="4179888"/>
            </a:xfrm>
            <a:prstGeom prst="ellipse">
              <a:avLst/>
            </a:prstGeom>
            <a:solidFill>
              <a:schemeClr val="bg2">
                <a:lumMod val="40000"/>
                <a:lumOff val="60000"/>
              </a:schemeClr>
            </a:solidFill>
            <a:ln w="19050" algn="ctr">
              <a:solidFill>
                <a:schemeClr val="tx1"/>
              </a:solidFill>
              <a:round/>
            </a:ln>
          </p:spPr>
          <p:txBody>
            <a:bodyPr/>
            <a:lstStyle/>
            <a:p>
              <a:pPr eaLnBrk="0" hangingPunct="0">
                <a:defRPr/>
              </a:pPr>
              <a:endParaRPr lang="en-US">
                <a:cs typeface="Arial" panose="020B0604020202020204" pitchFamily="34" charset="0"/>
              </a:endParaRPr>
            </a:p>
          </p:txBody>
        </p:sp>
        <p:sp>
          <p:nvSpPr>
            <p:cNvPr id="112" name="Ellipse 5">
              <a:extLst>
                <a:ext uri="{FF2B5EF4-FFF2-40B4-BE49-F238E27FC236}">
                  <a16:creationId xmlns:a16="http://schemas.microsoft.com/office/drawing/2014/main" id="{7338EE98-83B5-B6B6-804A-E6990BE67240}"/>
                </a:ext>
              </a:extLst>
            </p:cNvPr>
            <p:cNvSpPr>
              <a:spLocks noChangeAspect="1"/>
            </p:cNvSpPr>
            <p:nvPr/>
          </p:nvSpPr>
          <p:spPr bwMode="auto">
            <a:xfrm>
              <a:off x="-11991451" y="-919274"/>
              <a:ext cx="3517900" cy="3519488"/>
            </a:xfrm>
            <a:prstGeom prst="ellipse">
              <a:avLst/>
            </a:prstGeom>
            <a:solidFill>
              <a:schemeClr val="bg1"/>
            </a:solidFill>
            <a:ln w="19050" algn="ctr">
              <a:solidFill>
                <a:schemeClr val="tx1"/>
              </a:solidFill>
              <a:round/>
            </a:ln>
          </p:spPr>
          <p:txBody>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endParaRPr lang="en-US" altLang="en-US"/>
            </a:p>
          </p:txBody>
        </p:sp>
      </p:grpSp>
      <p:grpSp>
        <p:nvGrpSpPr>
          <p:cNvPr id="113" name="Group 18">
            <a:extLst>
              <a:ext uri="{FF2B5EF4-FFF2-40B4-BE49-F238E27FC236}">
                <a16:creationId xmlns:a16="http://schemas.microsoft.com/office/drawing/2014/main" id="{C2861A5B-2D25-2760-A14F-58EAFA664695}"/>
              </a:ext>
            </a:extLst>
          </p:cNvPr>
          <p:cNvGrpSpPr>
            <a:grpSpLocks noChangeAspect="1"/>
          </p:cNvGrpSpPr>
          <p:nvPr/>
        </p:nvGrpSpPr>
        <p:grpSpPr bwMode="auto">
          <a:xfrm>
            <a:off x="8802388" y="4062930"/>
            <a:ext cx="517417" cy="517417"/>
            <a:chOff x="-12320052" y="-1249474"/>
            <a:chExt cx="4178300" cy="4179888"/>
          </a:xfrm>
          <a:solidFill>
            <a:srgbClr val="FF0000">
              <a:alpha val="53000"/>
            </a:srgbClr>
          </a:solidFill>
        </p:grpSpPr>
        <p:sp>
          <p:nvSpPr>
            <p:cNvPr id="114" name="Ellipse 4">
              <a:extLst>
                <a:ext uri="{FF2B5EF4-FFF2-40B4-BE49-F238E27FC236}">
                  <a16:creationId xmlns:a16="http://schemas.microsoft.com/office/drawing/2014/main" id="{FA4CB9B5-2144-2881-A953-657DCBE26E54}"/>
                </a:ext>
              </a:extLst>
            </p:cNvPr>
            <p:cNvSpPr>
              <a:spLocks noChangeArrowheads="1"/>
            </p:cNvSpPr>
            <p:nvPr/>
          </p:nvSpPr>
          <p:spPr bwMode="auto">
            <a:xfrm>
              <a:off x="-12320052" y="-1249474"/>
              <a:ext cx="4178300" cy="4179888"/>
            </a:xfrm>
            <a:prstGeom prst="ellipse">
              <a:avLst/>
            </a:prstGeom>
            <a:grpFill/>
            <a:ln w="19050" algn="ctr">
              <a:solidFill>
                <a:schemeClr val="tx1"/>
              </a:solidFill>
              <a:round/>
            </a:ln>
          </p:spPr>
          <p:txBody>
            <a:bodyPr/>
            <a:lstStyle/>
            <a:p>
              <a:pPr eaLnBrk="0" hangingPunct="0">
                <a:defRPr/>
              </a:pPr>
              <a:endParaRPr lang="en-US">
                <a:cs typeface="Arial" panose="020B0604020202020204" pitchFamily="34" charset="0"/>
              </a:endParaRPr>
            </a:p>
          </p:txBody>
        </p:sp>
        <p:sp>
          <p:nvSpPr>
            <p:cNvPr id="115" name="Ellipse 5">
              <a:extLst>
                <a:ext uri="{FF2B5EF4-FFF2-40B4-BE49-F238E27FC236}">
                  <a16:creationId xmlns:a16="http://schemas.microsoft.com/office/drawing/2014/main" id="{EE997E14-BDC9-832F-4CA4-925F5E904717}"/>
                </a:ext>
              </a:extLst>
            </p:cNvPr>
            <p:cNvSpPr>
              <a:spLocks noChangeAspect="1"/>
            </p:cNvSpPr>
            <p:nvPr/>
          </p:nvSpPr>
          <p:spPr bwMode="auto">
            <a:xfrm>
              <a:off x="-11991451" y="-919274"/>
              <a:ext cx="3517900" cy="3519488"/>
            </a:xfrm>
            <a:prstGeom prst="ellipse">
              <a:avLst/>
            </a:prstGeom>
            <a:grpFill/>
            <a:ln w="19050" algn="ctr">
              <a:solidFill>
                <a:schemeClr val="tx1"/>
              </a:solidFill>
              <a:round/>
            </a:ln>
          </p:spPr>
          <p:txBody>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endParaRPr lang="en-US" altLang="en-US"/>
            </a:p>
          </p:txBody>
        </p:sp>
      </p:grpSp>
      <p:pic>
        <p:nvPicPr>
          <p:cNvPr id="116" name="Picture 2">
            <a:extLst>
              <a:ext uri="{FF2B5EF4-FFF2-40B4-BE49-F238E27FC236}">
                <a16:creationId xmlns:a16="http://schemas.microsoft.com/office/drawing/2014/main" id="{61BE65D4-BDA5-2613-2551-0D2A76E644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0830"/>
          <a:stretch>
            <a:fillRect/>
          </a:stretch>
        </p:blipFill>
        <p:spPr bwMode="auto">
          <a:xfrm>
            <a:off x="5611997" y="4891234"/>
            <a:ext cx="4447476" cy="53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30">
            <a:extLst>
              <a:ext uri="{FF2B5EF4-FFF2-40B4-BE49-F238E27FC236}">
                <a16:creationId xmlns:a16="http://schemas.microsoft.com/office/drawing/2014/main" id="{8436ECCF-74CC-72B6-AD57-F56B9B322F2C}"/>
              </a:ext>
            </a:extLst>
          </p:cNvPr>
          <p:cNvPicPr>
            <a:picLocks noChangeAspect="1"/>
          </p:cNvPicPr>
          <p:nvPr/>
        </p:nvPicPr>
        <p:blipFill rotWithShape="1">
          <a:blip r:embed="rId4"/>
          <a:srcRect t="68891"/>
          <a:stretch>
            <a:fillRect/>
          </a:stretch>
        </p:blipFill>
        <p:spPr>
          <a:xfrm>
            <a:off x="5574875" y="5461357"/>
            <a:ext cx="4514147" cy="581593"/>
          </a:xfrm>
          <a:prstGeom prst="rect">
            <a:avLst/>
          </a:prstGeom>
        </p:spPr>
      </p:pic>
      <p:sp>
        <p:nvSpPr>
          <p:cNvPr id="118" name="Textfeld 11">
            <a:extLst>
              <a:ext uri="{FF2B5EF4-FFF2-40B4-BE49-F238E27FC236}">
                <a16:creationId xmlns:a16="http://schemas.microsoft.com/office/drawing/2014/main" id="{EFEF2BD6-2A77-6801-FC21-08B9408EB848}"/>
              </a:ext>
            </a:extLst>
          </p:cNvPr>
          <p:cNvSpPr txBox="1">
            <a:spLocks noChangeAspect="1" noChangeArrowheads="1"/>
          </p:cNvSpPr>
          <p:nvPr/>
        </p:nvSpPr>
        <p:spPr bwMode="auto">
          <a:xfrm>
            <a:off x="5004259" y="3805928"/>
            <a:ext cx="2679703" cy="2308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pPr marL="0" lvl="1" indent="0" algn="ctr">
              <a:spcBef>
                <a:spcPts val="600"/>
              </a:spcBef>
              <a:buClr>
                <a:schemeClr val="accent2"/>
              </a:buClr>
            </a:pPr>
            <a:r>
              <a:rPr lang="en-US" sz="900" b="1" dirty="0">
                <a:latin typeface="Trebuchet MS" panose="020B0603020202020204" pitchFamily="34" charset="0"/>
                <a:sym typeface="+mn-ea"/>
              </a:rPr>
              <a:t>Double Wall Single Image (From 4 to 36 inch)</a:t>
            </a:r>
          </a:p>
        </p:txBody>
      </p:sp>
      <p:sp>
        <p:nvSpPr>
          <p:cNvPr id="119" name="Textfeld 11">
            <a:extLst>
              <a:ext uri="{FF2B5EF4-FFF2-40B4-BE49-F238E27FC236}">
                <a16:creationId xmlns:a16="http://schemas.microsoft.com/office/drawing/2014/main" id="{7094043F-1C6C-46E1-5CFE-0F31F91A92C3}"/>
              </a:ext>
            </a:extLst>
          </p:cNvPr>
          <p:cNvSpPr txBox="1">
            <a:spLocks noChangeAspect="1" noChangeArrowheads="1"/>
          </p:cNvSpPr>
          <p:nvPr/>
        </p:nvSpPr>
        <p:spPr bwMode="auto">
          <a:xfrm>
            <a:off x="5978822" y="4599268"/>
            <a:ext cx="1047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pPr algn="l"/>
            <a:r>
              <a:rPr lang="en-US" sz="800" dirty="0">
                <a:latin typeface="Trebuchet MS" panose="020B0603020202020204" pitchFamily="34" charset="0"/>
                <a:sym typeface="+mn-ea"/>
              </a:rPr>
              <a:t>TDI Detector</a:t>
            </a:r>
            <a:endParaRPr lang="nl-NL" altLang="en-US" sz="800" dirty="0">
              <a:latin typeface="Trebuchet MS" panose="020B0603020202020204" pitchFamily="34" charset="0"/>
              <a:cs typeface="Trebuchet MS" panose="020B0603020202020204" pitchFamily="34" charset="0"/>
            </a:endParaRPr>
          </a:p>
        </p:txBody>
      </p:sp>
      <p:sp>
        <p:nvSpPr>
          <p:cNvPr id="120" name="Flussdiagramm: Zusammenführung 10">
            <a:extLst>
              <a:ext uri="{FF2B5EF4-FFF2-40B4-BE49-F238E27FC236}">
                <a16:creationId xmlns:a16="http://schemas.microsoft.com/office/drawing/2014/main" id="{1A0B19B8-03D0-D60D-4ACF-3BAFC49DC5FE}"/>
              </a:ext>
            </a:extLst>
          </p:cNvPr>
          <p:cNvSpPr>
            <a:spLocks noChangeArrowheads="1"/>
          </p:cNvSpPr>
          <p:nvPr/>
        </p:nvSpPr>
        <p:spPr bwMode="auto">
          <a:xfrm>
            <a:off x="9024964" y="4274947"/>
            <a:ext cx="83891" cy="92810"/>
          </a:xfrm>
          <a:prstGeom prst="flowChartSummingJunction">
            <a:avLst/>
          </a:prstGeom>
          <a:solidFill>
            <a:schemeClr val="accent2">
              <a:lumMod val="20000"/>
              <a:lumOff val="80000"/>
            </a:schemeClr>
          </a:solidFill>
          <a:ln w="28575" algn="ctr">
            <a:solidFill>
              <a:schemeClr val="tx1">
                <a:lumMod val="85000"/>
                <a:lumOff val="15000"/>
              </a:schemeClr>
            </a:solidFill>
            <a:round/>
          </a:ln>
        </p:spPr>
        <p:txBody>
          <a:bodyPr/>
          <a:lstStyle/>
          <a:p>
            <a:pPr eaLnBrk="0" hangingPunct="0">
              <a:defRPr/>
            </a:pPr>
            <a:endParaRPr lang="en-US">
              <a:cs typeface="Arial" panose="020B0604020202020204" pitchFamily="34" charset="0"/>
            </a:endParaRPr>
          </a:p>
        </p:txBody>
      </p:sp>
      <p:sp>
        <p:nvSpPr>
          <p:cNvPr id="121" name="Textfeld 11">
            <a:extLst>
              <a:ext uri="{FF2B5EF4-FFF2-40B4-BE49-F238E27FC236}">
                <a16:creationId xmlns:a16="http://schemas.microsoft.com/office/drawing/2014/main" id="{EBE1A576-D027-FFB5-906E-2369A6E5EF00}"/>
              </a:ext>
            </a:extLst>
          </p:cNvPr>
          <p:cNvSpPr txBox="1">
            <a:spLocks noChangeAspect="1" noChangeArrowheads="1"/>
          </p:cNvSpPr>
          <p:nvPr/>
        </p:nvSpPr>
        <p:spPr bwMode="auto">
          <a:xfrm>
            <a:off x="7849474" y="3808674"/>
            <a:ext cx="2679702" cy="230832"/>
          </a:xfrm>
          <a:prstGeom prst="rect">
            <a:avLst/>
          </a:prstGeom>
          <a:ln>
            <a:noFill/>
          </a:ln>
        </p:spPr>
        <p:style>
          <a:lnRef idx="0">
            <a:scrgbClr r="0" g="0" b="0"/>
          </a:lnRef>
          <a:fillRef idx="1001">
            <a:schemeClr val="dk2"/>
          </a:fillRef>
          <a:effectRef idx="0">
            <a:scrgbClr r="0" g="0" b="0"/>
          </a:effectRef>
          <a:fontRef idx="major"/>
        </p:style>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r>
              <a:rPr lang="en-US" sz="900" b="1" dirty="0">
                <a:solidFill>
                  <a:schemeClr val="bg1"/>
                </a:solidFill>
                <a:latin typeface="Trebuchet MS" panose="020B0603020202020204" pitchFamily="34" charset="0"/>
                <a:sym typeface="+mn-ea"/>
              </a:rPr>
              <a:t>Single Wall Single Image (From 12 to 60 inch)</a:t>
            </a:r>
            <a:endParaRPr lang="en-US" altLang="nl-NL" sz="900" b="1" dirty="0">
              <a:solidFill>
                <a:schemeClr val="bg1"/>
              </a:solidFill>
              <a:latin typeface="Trebuchet MS" panose="020B0603020202020204" pitchFamily="34" charset="0"/>
              <a:cs typeface="Trebuchet MS" panose="020B0603020202020204" pitchFamily="34" charset="0"/>
            </a:endParaRPr>
          </a:p>
        </p:txBody>
      </p:sp>
      <p:sp>
        <p:nvSpPr>
          <p:cNvPr id="122" name="Textfeld 11">
            <a:extLst>
              <a:ext uri="{FF2B5EF4-FFF2-40B4-BE49-F238E27FC236}">
                <a16:creationId xmlns:a16="http://schemas.microsoft.com/office/drawing/2014/main" id="{5F614C19-DBE1-968C-D2B7-345D490524F1}"/>
              </a:ext>
            </a:extLst>
          </p:cNvPr>
          <p:cNvSpPr txBox="1">
            <a:spLocks noChangeAspect="1" noChangeArrowheads="1"/>
          </p:cNvSpPr>
          <p:nvPr/>
        </p:nvSpPr>
        <p:spPr bwMode="auto">
          <a:xfrm>
            <a:off x="8574882" y="4628743"/>
            <a:ext cx="1047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pPr algn="l"/>
            <a:r>
              <a:rPr lang="en-US" sz="800" dirty="0">
                <a:latin typeface="Trebuchet MS" panose="020B0603020202020204" pitchFamily="34" charset="0"/>
                <a:sym typeface="+mn-ea"/>
              </a:rPr>
              <a:t>TDI Detector</a:t>
            </a:r>
            <a:endParaRPr lang="nl-NL" altLang="en-US" sz="800" dirty="0">
              <a:latin typeface="Trebuchet MS" panose="020B0603020202020204" pitchFamily="34" charset="0"/>
              <a:cs typeface="Trebuchet MS" panose="020B0603020202020204" pitchFamily="34" charset="0"/>
            </a:endParaRPr>
          </a:p>
        </p:txBody>
      </p:sp>
      <p:grpSp>
        <p:nvGrpSpPr>
          <p:cNvPr id="123" name="Group 39">
            <a:extLst>
              <a:ext uri="{FF2B5EF4-FFF2-40B4-BE49-F238E27FC236}">
                <a16:creationId xmlns:a16="http://schemas.microsoft.com/office/drawing/2014/main" id="{481AD2FC-86ED-82CD-3D77-430679EC2940}"/>
              </a:ext>
            </a:extLst>
          </p:cNvPr>
          <p:cNvGrpSpPr>
            <a:grpSpLocks noChangeAspect="1"/>
          </p:cNvGrpSpPr>
          <p:nvPr/>
        </p:nvGrpSpPr>
        <p:grpSpPr>
          <a:xfrm>
            <a:off x="6432170" y="4022552"/>
            <a:ext cx="73593" cy="586825"/>
            <a:chOff x="6594439" y="1248762"/>
            <a:chExt cx="297057" cy="3377166"/>
          </a:xfrm>
        </p:grpSpPr>
        <p:sp>
          <p:nvSpPr>
            <p:cNvPr id="124" name="Trapezoid 41">
              <a:extLst>
                <a:ext uri="{FF2B5EF4-FFF2-40B4-BE49-F238E27FC236}">
                  <a16:creationId xmlns:a16="http://schemas.microsoft.com/office/drawing/2014/main" id="{5AB927F4-E5B9-022B-A04D-E8101C060849}"/>
                </a:ext>
              </a:extLst>
            </p:cNvPr>
            <p:cNvSpPr/>
            <p:nvPr/>
          </p:nvSpPr>
          <p:spPr bwMode="auto">
            <a:xfrm>
              <a:off x="6604341" y="4060985"/>
              <a:ext cx="274778" cy="202917"/>
            </a:xfrm>
            <a:prstGeom prst="trapezoid">
              <a:avLst>
                <a:gd name="adj" fmla="val 5364"/>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Times" pitchFamily="18" charset="0"/>
              </a:endParaRPr>
            </a:p>
          </p:txBody>
        </p:sp>
        <p:sp>
          <p:nvSpPr>
            <p:cNvPr id="125" name="Flussdiagramm: Zusammenführung 10">
              <a:extLst>
                <a:ext uri="{FF2B5EF4-FFF2-40B4-BE49-F238E27FC236}">
                  <a16:creationId xmlns:a16="http://schemas.microsoft.com/office/drawing/2014/main" id="{829E9C3C-1F41-C327-BF45-D34D9E3FF6E1}"/>
                </a:ext>
              </a:extLst>
            </p:cNvPr>
            <p:cNvSpPr>
              <a:spLocks noChangeArrowheads="1"/>
            </p:cNvSpPr>
            <p:nvPr/>
          </p:nvSpPr>
          <p:spPr bwMode="auto">
            <a:xfrm>
              <a:off x="6646424" y="1248762"/>
              <a:ext cx="188136" cy="170860"/>
            </a:xfrm>
            <a:prstGeom prst="flowChartSummingJunction">
              <a:avLst/>
            </a:prstGeom>
            <a:solidFill>
              <a:schemeClr val="accent2">
                <a:lumMod val="20000"/>
                <a:lumOff val="80000"/>
              </a:schemeClr>
            </a:solidFill>
            <a:ln w="28575" algn="ctr">
              <a:solidFill>
                <a:schemeClr val="bg1"/>
              </a:solidFill>
              <a:round/>
            </a:ln>
          </p:spPr>
          <p:txBody>
            <a:bodyPr/>
            <a:lstStyle/>
            <a:p>
              <a:pPr eaLnBrk="0" hangingPunct="0">
                <a:defRPr/>
              </a:pPr>
              <a:endParaRPr lang="en-US">
                <a:cs typeface="Arial" panose="020B0604020202020204" pitchFamily="34" charset="0"/>
              </a:endParaRPr>
            </a:p>
          </p:txBody>
        </p:sp>
        <p:sp>
          <p:nvSpPr>
            <p:cNvPr id="126" name="Gleichschenkliges Dreieck 13">
              <a:extLst>
                <a:ext uri="{FF2B5EF4-FFF2-40B4-BE49-F238E27FC236}">
                  <a16:creationId xmlns:a16="http://schemas.microsoft.com/office/drawing/2014/main" id="{02C34853-B02F-EF37-920E-299CD8DF8055}"/>
                </a:ext>
              </a:extLst>
            </p:cNvPr>
            <p:cNvSpPr>
              <a:spLocks noChangeArrowheads="1"/>
            </p:cNvSpPr>
            <p:nvPr/>
          </p:nvSpPr>
          <p:spPr bwMode="auto">
            <a:xfrm>
              <a:off x="6596423" y="1915959"/>
              <a:ext cx="282696" cy="2531546"/>
            </a:xfrm>
            <a:prstGeom prst="triangle">
              <a:avLst>
                <a:gd name="adj" fmla="val 46346"/>
              </a:avLst>
            </a:prstGeom>
            <a:gradFill>
              <a:gsLst>
                <a:gs pos="100000">
                  <a:srgbClr val="FFF200">
                    <a:alpha val="0"/>
                  </a:srgbClr>
                </a:gs>
                <a:gs pos="45000">
                  <a:srgbClr val="FF7A00"/>
                </a:gs>
                <a:gs pos="70000">
                  <a:srgbClr val="FF0300"/>
                </a:gs>
                <a:gs pos="100000">
                  <a:srgbClr val="4D0808"/>
                </a:gs>
              </a:gsLst>
              <a:lin ang="5400000" scaled="0"/>
            </a:gradFill>
            <a:ln w="12700" algn="ctr">
              <a:solidFill>
                <a:schemeClr val="accent2"/>
              </a:solidFill>
              <a:round/>
            </a:ln>
          </p:spPr>
          <p:txBody>
            <a:bodyPr/>
            <a:lstStyle/>
            <a:p>
              <a:pPr eaLnBrk="0" hangingPunct="0">
                <a:defRPr/>
              </a:pPr>
              <a:endParaRPr lang="en-US">
                <a:cs typeface="Arial" panose="020B0604020202020204" pitchFamily="34" charset="0"/>
              </a:endParaRPr>
            </a:p>
          </p:txBody>
        </p:sp>
        <p:cxnSp>
          <p:nvCxnSpPr>
            <p:cNvPr id="127" name="Gerade Verbindung 7">
              <a:extLst>
                <a:ext uri="{FF2B5EF4-FFF2-40B4-BE49-F238E27FC236}">
                  <a16:creationId xmlns:a16="http://schemas.microsoft.com/office/drawing/2014/main" id="{2A8904A4-ACA4-CB30-70B0-8D9E940DBA37}"/>
                </a:ext>
              </a:extLst>
            </p:cNvPr>
            <p:cNvCxnSpPr>
              <a:cxnSpLocks noChangeShapeType="1"/>
            </p:cNvCxnSpPr>
            <p:nvPr/>
          </p:nvCxnSpPr>
          <p:spPr bwMode="auto">
            <a:xfrm>
              <a:off x="6594439" y="4424908"/>
              <a:ext cx="297057" cy="0"/>
            </a:xfrm>
            <a:prstGeom prst="line">
              <a:avLst/>
            </a:prstGeom>
            <a:noFill/>
            <a:ln w="76200" algn="ctr">
              <a:solidFill>
                <a:schemeClr val="tx1"/>
              </a:solidFill>
              <a:round/>
            </a:ln>
            <a:extLst>
              <a:ext uri="{909E8E84-426E-40DD-AFC4-6F175D3DCCD1}">
                <a14:hiddenFill xmlns:a14="http://schemas.microsoft.com/office/drawing/2010/main">
                  <a:noFill/>
                </a14:hiddenFill>
              </a:ext>
            </a:extLst>
          </p:spPr>
        </p:cxnSp>
        <p:cxnSp>
          <p:nvCxnSpPr>
            <p:cNvPr id="128" name="Gerade Verbindung 7">
              <a:extLst>
                <a:ext uri="{FF2B5EF4-FFF2-40B4-BE49-F238E27FC236}">
                  <a16:creationId xmlns:a16="http://schemas.microsoft.com/office/drawing/2014/main" id="{67DA55EB-1203-25EE-414A-FD1BA6400BF4}"/>
                </a:ext>
              </a:extLst>
            </p:cNvPr>
            <p:cNvCxnSpPr>
              <a:cxnSpLocks noChangeShapeType="1"/>
            </p:cNvCxnSpPr>
            <p:nvPr/>
          </p:nvCxnSpPr>
          <p:spPr bwMode="auto">
            <a:xfrm>
              <a:off x="6737771" y="4481893"/>
              <a:ext cx="0" cy="144035"/>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129" name="Textfeld 12">
            <a:extLst>
              <a:ext uri="{FF2B5EF4-FFF2-40B4-BE49-F238E27FC236}">
                <a16:creationId xmlns:a16="http://schemas.microsoft.com/office/drawing/2014/main" id="{AED2729C-1C79-09CA-90AC-6CF69D007C36}"/>
              </a:ext>
            </a:extLst>
          </p:cNvPr>
          <p:cNvSpPr txBox="1">
            <a:spLocks noChangeAspect="1" noChangeArrowheads="1"/>
          </p:cNvSpPr>
          <p:nvPr/>
        </p:nvSpPr>
        <p:spPr bwMode="auto">
          <a:xfrm>
            <a:off x="8369096" y="4206340"/>
            <a:ext cx="5472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cs typeface="Arial" panose="020B0604020202020204" pitchFamily="34" charset="0"/>
              </a:defRPr>
            </a:lvl1pPr>
            <a:lvl2pPr marL="742950" indent="-285750" eaLnBrk="0" hangingPunct="0">
              <a:defRPr sz="2400">
                <a:solidFill>
                  <a:schemeClr val="tx1"/>
                </a:solidFill>
                <a:latin typeface="Times" pitchFamily="18" charset="0"/>
                <a:cs typeface="Arial" panose="020B0604020202020204" pitchFamily="34" charset="0"/>
              </a:defRPr>
            </a:lvl2pPr>
            <a:lvl3pPr marL="1143000" indent="-228600" eaLnBrk="0" hangingPunct="0">
              <a:defRPr sz="2400">
                <a:solidFill>
                  <a:schemeClr val="tx1"/>
                </a:solidFill>
                <a:latin typeface="Times" pitchFamily="18" charset="0"/>
                <a:cs typeface="Arial" panose="020B0604020202020204" pitchFamily="34" charset="0"/>
              </a:defRPr>
            </a:lvl3pPr>
            <a:lvl4pPr marL="1600200" indent="-228600" eaLnBrk="0" hangingPunct="0">
              <a:defRPr sz="2400">
                <a:solidFill>
                  <a:schemeClr val="tx1"/>
                </a:solidFill>
                <a:latin typeface="Times" pitchFamily="18" charset="0"/>
                <a:cs typeface="Arial" panose="020B0604020202020204" pitchFamily="34" charset="0"/>
              </a:defRPr>
            </a:lvl4pPr>
            <a:lvl5pPr marL="2057400" indent="-228600" eaLnBrk="0" hangingPunct="0">
              <a:defRPr sz="2400">
                <a:solidFill>
                  <a:schemeClr val="tx1"/>
                </a:solidFill>
                <a:latin typeface="Times"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anose="020B0604020202020204" pitchFamily="34" charset="0"/>
              </a:defRPr>
            </a:lvl9pPr>
          </a:lstStyle>
          <a:p>
            <a:r>
              <a:rPr lang="en-US" altLang="en-US" sz="800" dirty="0">
                <a:latin typeface="Trebuchet MS" panose="020B0603020202020204" pitchFamily="34" charset="0"/>
                <a:cs typeface="Trebuchet MS" panose="020B0603020202020204" pitchFamily="34" charset="0"/>
              </a:rPr>
              <a:t>Pipe</a:t>
            </a:r>
          </a:p>
        </p:txBody>
      </p:sp>
      <p:sp>
        <p:nvSpPr>
          <p:cNvPr id="130" name="Rettangolo 129">
            <a:extLst>
              <a:ext uri="{FF2B5EF4-FFF2-40B4-BE49-F238E27FC236}">
                <a16:creationId xmlns:a16="http://schemas.microsoft.com/office/drawing/2014/main" id="{CA827856-CBAF-B0BE-BB06-347D02F12188}"/>
              </a:ext>
            </a:extLst>
          </p:cNvPr>
          <p:cNvSpPr/>
          <p:nvPr/>
        </p:nvSpPr>
        <p:spPr>
          <a:xfrm>
            <a:off x="1312697" y="3620853"/>
            <a:ext cx="2611819" cy="2532668"/>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ttangolo 130">
            <a:extLst>
              <a:ext uri="{FF2B5EF4-FFF2-40B4-BE49-F238E27FC236}">
                <a16:creationId xmlns:a16="http://schemas.microsoft.com/office/drawing/2014/main" id="{0716E6A2-A199-C505-CFF7-CBFCFF24543E}"/>
              </a:ext>
            </a:extLst>
          </p:cNvPr>
          <p:cNvSpPr/>
          <p:nvPr/>
        </p:nvSpPr>
        <p:spPr>
          <a:xfrm>
            <a:off x="4806067" y="3620853"/>
            <a:ext cx="6184840" cy="2501519"/>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2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wipe(left)">
                                      <p:cBhvr>
                                        <p:cTn id="19" dur="5000"/>
                                        <p:tgtEl>
                                          <p:spTgt spid="116"/>
                                        </p:tgtEl>
                                      </p:cBhvr>
                                    </p:animEffect>
                                  </p:childTnLst>
                                </p:cTn>
                              </p:par>
                              <p:par>
                                <p:cTn id="20" presetID="8" presetClass="emph" presetSubtype="0" fill="hold" nodeType="withEffect">
                                  <p:stCondLst>
                                    <p:cond delay="0"/>
                                  </p:stCondLst>
                                  <p:childTnLst>
                                    <p:animRot by="21600000">
                                      <p:cBhvr>
                                        <p:cTn id="21" dur="5000" fill="hold"/>
                                        <p:tgtEl>
                                          <p:spTgt spid="103"/>
                                        </p:tgtEl>
                                        <p:attrNameLst>
                                          <p:attrName>r</p:attrName>
                                        </p:attrNameLst>
                                      </p:cBhvr>
                                    </p:animRot>
                                  </p:childTnLst>
                                </p:cTn>
                              </p:par>
                              <p:par>
                                <p:cTn id="22" presetID="8" presetClass="emph" presetSubtype="0" fill="hold" nodeType="withEffect">
                                  <p:stCondLst>
                                    <p:cond delay="0"/>
                                  </p:stCondLst>
                                  <p:childTnLst>
                                    <p:animRot by="21600000">
                                      <p:cBhvr>
                                        <p:cTn id="23" dur="5000" fill="hold"/>
                                        <p:tgtEl>
                                          <p:spTgt spid="123"/>
                                        </p:tgtEl>
                                        <p:attrNameLst>
                                          <p:attrName>r</p:attrName>
                                        </p:attrNameLst>
                                      </p:cBhvr>
                                    </p:animRot>
                                  </p:childTnLst>
                                </p:cTn>
                              </p:par>
                              <p:par>
                                <p:cTn id="24" presetID="1" presetClass="exit" presetSubtype="0" fill="hold" grpId="0" nodeType="withEffect">
                                  <p:stCondLst>
                                    <p:cond delay="0"/>
                                  </p:stCondLst>
                                  <p:childTnLst>
                                    <p:set>
                                      <p:cBhvr>
                                        <p:cTn id="25" dur="1" fill="hold">
                                          <p:stCondLst>
                                            <p:cond delay="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8" grpId="0" animBg="1"/>
      <p:bldP spid="119" grpId="0"/>
      <p:bldP spid="121" grpId="0" animBg="1"/>
      <p:bldP spid="122" grpId="0"/>
      <p:bldP spid="1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0C5706-F6B2-404E-8D43-E41CD2F444B9}"/>
              </a:ext>
            </a:extLst>
          </p:cNvPr>
          <p:cNvSpPr>
            <a:spLocks noGrp="1"/>
          </p:cNvSpPr>
          <p:nvPr>
            <p:ph type="sldNum" sz="quarter" idx="4"/>
          </p:nvPr>
        </p:nvSpPr>
        <p:spPr/>
        <p:txBody>
          <a:bodyPr/>
          <a:lstStyle/>
          <a:p>
            <a:r>
              <a:rPr lang="it-IT" dirty="0">
                <a:solidFill>
                  <a:srgbClr val="22505F"/>
                </a:solidFill>
              </a:rPr>
              <a:t>|</a:t>
            </a:r>
            <a:fld id="{10F91A8C-4ACA-034F-BFA3-132148EE1D9B}" type="slidenum">
              <a:rPr lang="it-IT" smtClean="0">
                <a:solidFill>
                  <a:srgbClr val="22505F"/>
                </a:solidFill>
              </a:rPr>
              <a:pPr/>
              <a:t>3</a:t>
            </a:fld>
            <a:endParaRPr lang="it-IT" dirty="0">
              <a:solidFill>
                <a:srgbClr val="22505F"/>
              </a:solidFill>
            </a:endParaRPr>
          </a:p>
        </p:txBody>
      </p:sp>
      <p:sp>
        <p:nvSpPr>
          <p:cNvPr id="3" name="Titolo 2">
            <a:extLst>
              <a:ext uri="{FF2B5EF4-FFF2-40B4-BE49-F238E27FC236}">
                <a16:creationId xmlns:a16="http://schemas.microsoft.com/office/drawing/2014/main" id="{2F317B54-3CA7-E949-8446-721B37338F3C}"/>
              </a:ext>
            </a:extLst>
          </p:cNvPr>
          <p:cNvSpPr>
            <a:spLocks noGrp="1"/>
          </p:cNvSpPr>
          <p:nvPr>
            <p:ph type="title"/>
          </p:nvPr>
        </p:nvSpPr>
        <p:spPr/>
        <p:txBody>
          <a:bodyPr/>
          <a:lstStyle/>
          <a:p>
            <a:r>
              <a:rPr lang="it-IT" dirty="0"/>
              <a:t>SAIPEM – SIRIS DNV QUALIFCATION</a:t>
            </a:r>
          </a:p>
        </p:txBody>
      </p:sp>
      <p:sp>
        <p:nvSpPr>
          <p:cNvPr id="4" name="Segnaposto testo 3">
            <a:extLst>
              <a:ext uri="{FF2B5EF4-FFF2-40B4-BE49-F238E27FC236}">
                <a16:creationId xmlns:a16="http://schemas.microsoft.com/office/drawing/2014/main" id="{6FECD6D8-D61F-3F4D-85D8-6601EE1FA487}"/>
              </a:ext>
            </a:extLst>
          </p:cNvPr>
          <p:cNvSpPr>
            <a:spLocks noGrp="1"/>
          </p:cNvSpPr>
          <p:nvPr>
            <p:ph type="body" sz="quarter" idx="10"/>
          </p:nvPr>
        </p:nvSpPr>
        <p:spPr/>
        <p:txBody>
          <a:bodyPr/>
          <a:lstStyle/>
          <a:p>
            <a:r>
              <a:rPr lang="it-IT" sz="1600" dirty="0">
                <a:solidFill>
                  <a:srgbClr val="7A9BAE"/>
                </a:solidFill>
              </a:rPr>
              <a:t>SIRIS – WHY AND WHEN</a:t>
            </a:r>
          </a:p>
        </p:txBody>
      </p:sp>
      <p:sp>
        <p:nvSpPr>
          <p:cNvPr id="6" name="Text Box 2">
            <a:extLst>
              <a:ext uri="{FF2B5EF4-FFF2-40B4-BE49-F238E27FC236}">
                <a16:creationId xmlns:a16="http://schemas.microsoft.com/office/drawing/2014/main" id="{6028D3E5-5ACC-B26D-63EE-77867947D9BB}"/>
              </a:ext>
            </a:extLst>
          </p:cNvPr>
          <p:cNvSpPr txBox="1"/>
          <p:nvPr/>
        </p:nvSpPr>
        <p:spPr>
          <a:xfrm>
            <a:off x="631509" y="1352681"/>
            <a:ext cx="8467224" cy="2616101"/>
          </a:xfrm>
          <a:prstGeom prst="rect">
            <a:avLst/>
          </a:prstGeom>
        </p:spPr>
        <p:txBody>
          <a:bodyPr wrap="square" anchor="t">
            <a:spAutoFit/>
          </a:bodyPr>
          <a:lstStyle/>
          <a:p>
            <a:pPr defTabSz="914354">
              <a:spcBef>
                <a:spcPts val="600"/>
              </a:spcBef>
              <a:buClr>
                <a:srgbClr val="22505F"/>
              </a:buClr>
              <a:defRPr/>
            </a:pPr>
            <a:r>
              <a:rPr lang="en-US" sz="1600" b="1" dirty="0">
                <a:solidFill>
                  <a:schemeClr val="tx2"/>
                </a:solidFill>
                <a:latin typeface="Trebuchet MS" panose="020B0603020202020204" pitchFamily="34" charset="0"/>
                <a:ea typeface="Arial" charset="0"/>
                <a:cs typeface="Arial" charset="0"/>
                <a:sym typeface="+mn-ea"/>
              </a:rPr>
              <a:t>WHY TO USE IT</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Quality of inspection. </a:t>
            </a:r>
            <a:r>
              <a:rPr lang="en-US" sz="1200" dirty="0">
                <a:solidFill>
                  <a:schemeClr val="accent2"/>
                </a:solidFill>
                <a:latin typeface="Trebuchet MS" panose="020B0603020202020204" pitchFamily="34" charset="0"/>
                <a:ea typeface="Arial" charset="0"/>
                <a:cs typeface="Arial" charset="0"/>
                <a:sym typeface="+mn-ea"/>
              </a:rPr>
              <a:t>Fully compliant to DNV ST F-101, ISO 17636-2, API 1104 and ASME V</a:t>
            </a:r>
            <a:endParaRPr lang="en-US" sz="1200" dirty="0">
              <a:solidFill>
                <a:schemeClr val="tx2"/>
              </a:solidFill>
              <a:latin typeface="Trebuchet MS" panose="020B0603020202020204" pitchFamily="34" charset="0"/>
              <a:ea typeface="Arial" charset="0"/>
              <a:cs typeface="Arial" charset="0"/>
              <a:sym typeface="+mn-ea"/>
            </a:endParaRP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Quality of Inspection. </a:t>
            </a:r>
            <a:r>
              <a:rPr lang="en-US" sz="1200" dirty="0">
                <a:solidFill>
                  <a:schemeClr val="accent2"/>
                </a:solidFill>
                <a:latin typeface="Trebuchet MS" panose="020B0603020202020204" pitchFamily="34" charset="0"/>
                <a:ea typeface="Arial" charset="0"/>
                <a:cs typeface="Arial" charset="0"/>
                <a:sym typeface="+mn-ea"/>
              </a:rPr>
              <a:t>Higher latitude of exposure &gt;&gt; no double exposure on dissimilar weld inspection</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Quality of inspection. </a:t>
            </a:r>
            <a:r>
              <a:rPr lang="en-US" sz="1200" dirty="0">
                <a:solidFill>
                  <a:schemeClr val="accent2"/>
                </a:solidFill>
                <a:latin typeface="Trebuchet MS" panose="020B0603020202020204" pitchFamily="34" charset="0"/>
                <a:ea typeface="Arial" charset="0"/>
                <a:cs typeface="Arial" charset="0"/>
                <a:sym typeface="+mn-ea"/>
              </a:rPr>
              <a:t>Automated digital tools for verification of RT image quality requirements (IQI, SNR, grey scale) &gt;&gt; objectivity, no human factor</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Quality of inspection. </a:t>
            </a:r>
            <a:r>
              <a:rPr lang="en-US" sz="1200" dirty="0">
                <a:solidFill>
                  <a:schemeClr val="accent2"/>
                </a:solidFill>
                <a:latin typeface="Trebuchet MS" panose="020B0603020202020204" pitchFamily="34" charset="0"/>
                <a:ea typeface="Arial" charset="0"/>
                <a:cs typeface="Arial" charset="0"/>
                <a:sym typeface="+mn-ea"/>
              </a:rPr>
              <a:t>Digital tools for flaws sizing &gt;&gt; Objectivity, no human factor, minimized interpretation disputes</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Efficiency. </a:t>
            </a:r>
            <a:r>
              <a:rPr lang="en-US" sz="1200" dirty="0">
                <a:solidFill>
                  <a:schemeClr val="accent2"/>
                </a:solidFill>
                <a:latin typeface="Trebuchet MS" panose="020B0603020202020204" pitchFamily="34" charset="0"/>
                <a:ea typeface="Arial" charset="0"/>
                <a:cs typeface="Arial" charset="0"/>
                <a:sym typeface="+mn-ea"/>
              </a:rPr>
              <a:t>Real-time Immediate results &gt;&gt; less 50% in inspection time</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Digital data. </a:t>
            </a:r>
            <a:r>
              <a:rPr lang="en-US" sz="1200" dirty="0">
                <a:solidFill>
                  <a:schemeClr val="accent2"/>
                </a:solidFill>
                <a:latin typeface="Trebuchet MS" panose="020B0603020202020204" pitchFamily="34" charset="0"/>
                <a:ea typeface="Arial" charset="0"/>
                <a:cs typeface="Arial" charset="0"/>
                <a:sym typeface="+mn-ea"/>
              </a:rPr>
              <a:t>Easier storage and sharing</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Health and Safety. </a:t>
            </a:r>
            <a:r>
              <a:rPr lang="en-US" sz="1200" dirty="0">
                <a:solidFill>
                  <a:schemeClr val="accent2"/>
                </a:solidFill>
                <a:latin typeface="Trebuchet MS" panose="020B0603020202020204" pitchFamily="34" charset="0"/>
                <a:ea typeface="Arial" charset="0"/>
                <a:cs typeface="Arial" charset="0"/>
                <a:sym typeface="+mn-ea"/>
              </a:rPr>
              <a:t>20% less radiation and </a:t>
            </a:r>
            <a:r>
              <a:rPr lang="en-US" sz="1200" b="1" dirty="0">
                <a:solidFill>
                  <a:schemeClr val="tx2"/>
                </a:solidFill>
                <a:latin typeface="Trebuchet MS" panose="020B0603020202020204" pitchFamily="34" charset="0"/>
                <a:ea typeface="Arial" charset="0"/>
                <a:cs typeface="Arial" charset="0"/>
                <a:sym typeface="+mn-ea"/>
              </a:rPr>
              <a:t>TOTAL</a:t>
            </a:r>
            <a:r>
              <a:rPr lang="en-US" sz="1200" dirty="0">
                <a:solidFill>
                  <a:schemeClr val="accent2"/>
                </a:solidFill>
                <a:latin typeface="Trebuchet MS" panose="020B0603020202020204" pitchFamily="34" charset="0"/>
                <a:ea typeface="Arial" charset="0"/>
                <a:cs typeface="Arial" charset="0"/>
                <a:sym typeface="+mn-ea"/>
              </a:rPr>
              <a:t> elimination chemical products used for processing of RT film</a:t>
            </a:r>
          </a:p>
          <a:p>
            <a:pPr marL="228589" indent="-228589" defTabSz="914354">
              <a:spcBef>
                <a:spcPts val="600"/>
              </a:spcBef>
              <a:buClr>
                <a:srgbClr val="22505F"/>
              </a:buClr>
              <a:buFont typeface="Wingdings" pitchFamily="2" charset="2"/>
              <a:buChar char="§"/>
              <a:defRPr/>
            </a:pPr>
            <a:r>
              <a:rPr lang="en-US" sz="1200" dirty="0">
                <a:solidFill>
                  <a:schemeClr val="tx2"/>
                </a:solidFill>
                <a:latin typeface="Trebuchet MS" panose="020B0603020202020204" pitchFamily="34" charset="0"/>
                <a:ea typeface="Arial" charset="0"/>
                <a:cs typeface="Arial" charset="0"/>
                <a:sym typeface="+mn-ea"/>
              </a:rPr>
              <a:t>Environment. </a:t>
            </a:r>
            <a:r>
              <a:rPr lang="en-US" sz="1200" dirty="0">
                <a:solidFill>
                  <a:schemeClr val="accent2"/>
                </a:solidFill>
                <a:latin typeface="Trebuchet MS" panose="020B0603020202020204" pitchFamily="34" charset="0"/>
                <a:ea typeface="Arial" charset="0"/>
                <a:cs typeface="Arial" charset="0"/>
                <a:sym typeface="+mn-ea"/>
              </a:rPr>
              <a:t>Zero </a:t>
            </a:r>
            <a:r>
              <a:rPr lang="en-US" sz="1200" i="1" dirty="0">
                <a:solidFill>
                  <a:schemeClr val="accent2"/>
                </a:solidFill>
                <a:latin typeface="Trebuchet MS" panose="020B0603020202020204" pitchFamily="34" charset="0"/>
                <a:ea typeface="Arial" charset="0"/>
                <a:cs typeface="Arial" charset="0"/>
                <a:sym typeface="+mn-ea"/>
              </a:rPr>
              <a:t>“CO2 footprint” </a:t>
            </a:r>
            <a:r>
              <a:rPr lang="en-US" sz="1200" dirty="0">
                <a:solidFill>
                  <a:schemeClr val="accent2"/>
                </a:solidFill>
                <a:latin typeface="Trebuchet MS" panose="020B0603020202020204" pitchFamily="34" charset="0"/>
                <a:ea typeface="Arial" charset="0"/>
                <a:cs typeface="Arial" charset="0"/>
                <a:sym typeface="+mn-ea"/>
              </a:rPr>
              <a:t>in terms of archiving of radiographic images</a:t>
            </a:r>
          </a:p>
        </p:txBody>
      </p:sp>
      <p:sp>
        <p:nvSpPr>
          <p:cNvPr id="8" name="Rettangolo 7">
            <a:extLst>
              <a:ext uri="{FF2B5EF4-FFF2-40B4-BE49-F238E27FC236}">
                <a16:creationId xmlns:a16="http://schemas.microsoft.com/office/drawing/2014/main" id="{DD3F57B7-867F-618B-357D-F020E5539D90}"/>
              </a:ext>
            </a:extLst>
          </p:cNvPr>
          <p:cNvSpPr/>
          <p:nvPr/>
        </p:nvSpPr>
        <p:spPr>
          <a:xfrm>
            <a:off x="631510" y="4397485"/>
            <a:ext cx="8322368" cy="15967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kumimoji="0" lang="it-IT" sz="1600" b="1" i="0" u="none" strike="noStrike" kern="1200" cap="none" spc="0" normalizeH="0" baseline="0" noProof="0" dirty="0">
                <a:ln>
                  <a:noFill/>
                </a:ln>
                <a:solidFill>
                  <a:srgbClr val="FFFFFF"/>
                </a:solidFill>
                <a:effectLst/>
                <a:uLnTx/>
                <a:uFillTx/>
                <a:latin typeface="Trebuchet MS" panose="020B0603020202020204" pitchFamily="34" charset="0"/>
                <a:sym typeface="Lyon Display Light"/>
              </a:rPr>
              <a:t>WHEN SIRIS</a:t>
            </a:r>
            <a:r>
              <a:rPr kumimoji="0" lang="it-IT" sz="1600" b="1" i="0" u="none" strike="noStrike" kern="1200" cap="none" spc="0" normalizeH="0" noProof="0" dirty="0">
                <a:ln>
                  <a:noFill/>
                </a:ln>
                <a:solidFill>
                  <a:srgbClr val="FFFFFF"/>
                </a:solidFill>
                <a:effectLst/>
                <a:uLnTx/>
                <a:uFillTx/>
                <a:latin typeface="Trebuchet MS" panose="020B0603020202020204" pitchFamily="34" charset="0"/>
                <a:sym typeface="Lyon Display Light"/>
              </a:rPr>
              <a:t> IS USED</a:t>
            </a:r>
            <a:endParaRPr kumimoji="0" lang="it-IT" sz="1600" b="1" i="0" u="none" strike="noStrike" kern="1200" cap="none" spc="0" normalizeH="0" baseline="0" noProof="0" dirty="0">
              <a:ln>
                <a:noFill/>
              </a:ln>
              <a:solidFill>
                <a:srgbClr val="FFFFFF"/>
              </a:solidFill>
              <a:effectLst/>
              <a:uLnTx/>
              <a:uFillTx/>
              <a:latin typeface="Trebuchet MS" panose="020B0603020202020204" pitchFamily="34" charset="0"/>
              <a:sym typeface="Lyon Display Light"/>
            </a:endParaRPr>
          </a:p>
          <a:p>
            <a:pPr marL="228589" indent="-228589" defTabSz="914354">
              <a:spcBef>
                <a:spcPts val="600"/>
              </a:spcBef>
              <a:buClr>
                <a:schemeClr val="bg1"/>
              </a:buClr>
              <a:buFont typeface="Wingdings" panose="05000000000000000000" pitchFamily="2" charset="2"/>
              <a:buChar char="§"/>
              <a:defRPr/>
            </a:pPr>
            <a:r>
              <a:rPr lang="en-US" sz="1200" dirty="0">
                <a:solidFill>
                  <a:schemeClr val="bg1"/>
                </a:solidFill>
                <a:latin typeface="Trebuchet MS" panose="020B0603020202020204" pitchFamily="34" charset="0"/>
                <a:ea typeface="Arial" charset="0"/>
                <a:cs typeface="Arial" charset="0"/>
                <a:sym typeface="+mn-ea"/>
              </a:rPr>
              <a:t>Inspection of pipeline girth welds, as alternative to AUT or Convectional Radiography</a:t>
            </a:r>
          </a:p>
          <a:p>
            <a:pPr marL="228589" indent="-228589" defTabSz="914354">
              <a:spcBef>
                <a:spcPts val="600"/>
              </a:spcBef>
              <a:buClr>
                <a:schemeClr val="bg1"/>
              </a:buClr>
              <a:buFont typeface="Wingdings" panose="05000000000000000000" pitchFamily="2" charset="2"/>
              <a:buChar char="§"/>
              <a:defRPr/>
            </a:pPr>
            <a:r>
              <a:rPr lang="en-US" sz="1200" dirty="0">
                <a:solidFill>
                  <a:schemeClr val="bg1"/>
                </a:solidFill>
                <a:latin typeface="Trebuchet MS" panose="020B0603020202020204" pitchFamily="34" charset="0"/>
                <a:cs typeface="Arial" charset="0"/>
                <a:sym typeface="+mn-ea"/>
              </a:rPr>
              <a:t>Laboratory works, for example for welding procedure qualification</a:t>
            </a:r>
          </a:p>
          <a:p>
            <a:pPr marL="228589" indent="-228589" defTabSz="914354">
              <a:spcBef>
                <a:spcPts val="600"/>
              </a:spcBef>
              <a:buClr>
                <a:schemeClr val="bg1"/>
              </a:buClr>
              <a:buFont typeface="Wingdings" panose="05000000000000000000" pitchFamily="2" charset="2"/>
              <a:buChar char="§"/>
              <a:defRPr/>
            </a:pPr>
            <a:r>
              <a:rPr lang="en-US" sz="1200" b="1" dirty="0">
                <a:solidFill>
                  <a:schemeClr val="tx2"/>
                </a:solidFill>
                <a:latin typeface="Trebuchet MS" panose="020B0603020202020204" pitchFamily="34" charset="0"/>
                <a:ea typeface="Arial" charset="0"/>
                <a:cs typeface="Arial" charset="0"/>
                <a:sym typeface="+mn-ea"/>
              </a:rPr>
              <a:t>IRT (Intermediate Radiographic Testing). </a:t>
            </a:r>
            <a:r>
              <a:rPr lang="en-US" sz="1200" dirty="0">
                <a:solidFill>
                  <a:schemeClr val="bg1"/>
                </a:solidFill>
                <a:latin typeface="Trebuchet MS" panose="020B0603020202020204" pitchFamily="34" charset="0"/>
                <a:ea typeface="Arial" charset="0"/>
                <a:cs typeface="Arial" charset="0"/>
                <a:sym typeface="+mn-ea"/>
              </a:rPr>
              <a:t>On CRA pipeline girth welds, upon customer requests, to inspect the root areas before weld completion</a:t>
            </a:r>
          </a:p>
          <a:p>
            <a:pPr marR="0" lvl="0" defTabSz="1219169" rtl="0" eaLnBrk="1" fontAlgn="auto" latinLnBrk="0" hangingPunct="0">
              <a:lnSpc>
                <a:spcPct val="150000"/>
              </a:lnSpc>
              <a:spcBef>
                <a:spcPts val="0"/>
              </a:spcBef>
              <a:spcAft>
                <a:spcPts val="0"/>
              </a:spcAft>
              <a:buClr>
                <a:schemeClr val="bg1"/>
              </a:buClr>
              <a:buSzTx/>
              <a:tabLst/>
              <a:defRPr sz="7000">
                <a:solidFill>
                  <a:srgbClr val="212121"/>
                </a:solidFill>
                <a:latin typeface="Lyon Display Light"/>
                <a:ea typeface="Lyon Display Light"/>
                <a:cs typeface="Lyon Display Light"/>
                <a:sym typeface="Lyon Display Light"/>
              </a:defRPr>
            </a:pPr>
            <a:endParaRPr kumimoji="0" lang="it-IT" sz="1200" b="1" i="0" u="none" strike="noStrike" kern="1200" cap="none" spc="0" normalizeH="0" baseline="0" noProof="0" dirty="0">
              <a:ln>
                <a:noFill/>
              </a:ln>
              <a:solidFill>
                <a:schemeClr val="bg1"/>
              </a:solidFill>
              <a:effectLst/>
              <a:uLnTx/>
              <a:uFillTx/>
              <a:latin typeface="Trebuchet MS" panose="020B0603020202020204" pitchFamily="34" charset="0"/>
              <a:sym typeface="Lyon Display Light"/>
            </a:endParaRPr>
          </a:p>
        </p:txBody>
      </p:sp>
      <p:pic>
        <p:nvPicPr>
          <p:cNvPr id="9" name="Picture 13">
            <a:extLst>
              <a:ext uri="{FF2B5EF4-FFF2-40B4-BE49-F238E27FC236}">
                <a16:creationId xmlns:a16="http://schemas.microsoft.com/office/drawing/2014/main" id="{9540B2BB-9759-0E6E-ACD8-BEF8AC952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0185" y="6153522"/>
            <a:ext cx="1244085" cy="553280"/>
          </a:xfrm>
          <a:prstGeom prst="rect">
            <a:avLst/>
          </a:prstGeom>
          <a:noFill/>
        </p:spPr>
      </p:pic>
      <p:pic>
        <p:nvPicPr>
          <p:cNvPr id="10" name="Immagine 9">
            <a:extLst>
              <a:ext uri="{FF2B5EF4-FFF2-40B4-BE49-F238E27FC236}">
                <a16:creationId xmlns:a16="http://schemas.microsoft.com/office/drawing/2014/main" id="{24E703F0-5B91-389F-A0A7-83DF7791F6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3066" y="4135374"/>
            <a:ext cx="2533650" cy="18300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4">
            <a:extLst>
              <a:ext uri="{FF2B5EF4-FFF2-40B4-BE49-F238E27FC236}">
                <a16:creationId xmlns:a16="http://schemas.microsoft.com/office/drawing/2014/main" id="{AE5CC135-994B-A88B-33B7-7E56B37D4D67}"/>
              </a:ext>
            </a:extLst>
          </p:cNvPr>
          <p:cNvPicPr>
            <a:picLocks noChangeAspect="1"/>
          </p:cNvPicPr>
          <p:nvPr/>
        </p:nvPicPr>
        <p:blipFill>
          <a:blip r:embed="rId4"/>
          <a:stretch>
            <a:fillRect/>
          </a:stretch>
        </p:blipFill>
        <p:spPr>
          <a:xfrm rot="544174">
            <a:off x="9300245" y="814774"/>
            <a:ext cx="2558123" cy="28218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1277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0C5706-F6B2-404E-8D43-E41CD2F444B9}"/>
              </a:ext>
            </a:extLst>
          </p:cNvPr>
          <p:cNvSpPr>
            <a:spLocks noGrp="1"/>
          </p:cNvSpPr>
          <p:nvPr>
            <p:ph type="sldNum" sz="quarter" idx="4"/>
          </p:nvPr>
        </p:nvSpPr>
        <p:spPr/>
        <p:txBody>
          <a:bodyPr/>
          <a:lstStyle/>
          <a:p>
            <a:r>
              <a:rPr lang="it-IT" dirty="0">
                <a:solidFill>
                  <a:srgbClr val="22505F"/>
                </a:solidFill>
              </a:rPr>
              <a:t>|</a:t>
            </a:r>
            <a:fld id="{10F91A8C-4ACA-034F-BFA3-132148EE1D9B}" type="slidenum">
              <a:rPr lang="it-IT" smtClean="0">
                <a:solidFill>
                  <a:srgbClr val="22505F"/>
                </a:solidFill>
              </a:rPr>
              <a:pPr/>
              <a:t>4</a:t>
            </a:fld>
            <a:endParaRPr lang="it-IT" dirty="0">
              <a:solidFill>
                <a:srgbClr val="22505F"/>
              </a:solidFill>
            </a:endParaRPr>
          </a:p>
        </p:txBody>
      </p:sp>
      <p:sp>
        <p:nvSpPr>
          <p:cNvPr id="3" name="Titolo 2">
            <a:extLst>
              <a:ext uri="{FF2B5EF4-FFF2-40B4-BE49-F238E27FC236}">
                <a16:creationId xmlns:a16="http://schemas.microsoft.com/office/drawing/2014/main" id="{2F317B54-3CA7-E949-8446-721B37338F3C}"/>
              </a:ext>
            </a:extLst>
          </p:cNvPr>
          <p:cNvSpPr>
            <a:spLocks noGrp="1"/>
          </p:cNvSpPr>
          <p:nvPr>
            <p:ph type="title"/>
          </p:nvPr>
        </p:nvSpPr>
        <p:spPr>
          <a:xfrm>
            <a:off x="730313" y="239505"/>
            <a:ext cx="10621165" cy="449945"/>
          </a:xfrm>
        </p:spPr>
        <p:txBody>
          <a:bodyPr/>
          <a:lstStyle/>
          <a:p>
            <a:r>
              <a:rPr lang="it-IT" dirty="0"/>
              <a:t>SAIPEM – SIRIS DNV QUALIFCATION</a:t>
            </a:r>
          </a:p>
        </p:txBody>
      </p:sp>
      <p:sp>
        <p:nvSpPr>
          <p:cNvPr id="4" name="Segnaposto testo 3">
            <a:extLst>
              <a:ext uri="{FF2B5EF4-FFF2-40B4-BE49-F238E27FC236}">
                <a16:creationId xmlns:a16="http://schemas.microsoft.com/office/drawing/2014/main" id="{6FECD6D8-D61F-3F4D-85D8-6601EE1FA487}"/>
              </a:ext>
            </a:extLst>
          </p:cNvPr>
          <p:cNvSpPr>
            <a:spLocks noGrp="1"/>
          </p:cNvSpPr>
          <p:nvPr>
            <p:ph type="body" sz="quarter" idx="10"/>
          </p:nvPr>
        </p:nvSpPr>
        <p:spPr>
          <a:xfrm>
            <a:off x="730328" y="653462"/>
            <a:ext cx="10623472" cy="498475"/>
          </a:xfrm>
        </p:spPr>
        <p:txBody>
          <a:bodyPr/>
          <a:lstStyle/>
          <a:p>
            <a:r>
              <a:rPr lang="it-IT" sz="1600" dirty="0">
                <a:solidFill>
                  <a:srgbClr val="7A9BAE"/>
                </a:solidFill>
              </a:rPr>
              <a:t>DNV QUALIFICATION - ACTIVITIES </a:t>
            </a:r>
          </a:p>
        </p:txBody>
      </p:sp>
      <p:sp>
        <p:nvSpPr>
          <p:cNvPr id="8" name="Rettangolo 7">
            <a:extLst>
              <a:ext uri="{FF2B5EF4-FFF2-40B4-BE49-F238E27FC236}">
                <a16:creationId xmlns:a16="http://schemas.microsoft.com/office/drawing/2014/main" id="{DD3F57B7-867F-618B-357D-F020E5539D90}"/>
              </a:ext>
            </a:extLst>
          </p:cNvPr>
          <p:cNvSpPr/>
          <p:nvPr/>
        </p:nvSpPr>
        <p:spPr>
          <a:xfrm>
            <a:off x="730313" y="984144"/>
            <a:ext cx="10957711" cy="572265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lang="en-GB" sz="1600" b="1" dirty="0">
                <a:solidFill>
                  <a:srgbClr val="FFFFFF"/>
                </a:solidFill>
                <a:latin typeface="Trebuchet MS" panose="020B0603020202020204" pitchFamily="34" charset="0"/>
                <a:sym typeface="Lyon Display Light"/>
              </a:rPr>
              <a:t>The main objective of DNV qualification program was focused to document:</a:t>
            </a:r>
          </a:p>
          <a:p>
            <a:pPr marL="228589" marR="0" lvl="0" indent="-228589" defTabSz="914354" fontAlgn="auto">
              <a:spcBef>
                <a:spcPts val="600"/>
              </a:spcBef>
              <a:spcAft>
                <a:spcPts val="0"/>
              </a:spcAft>
              <a:buClr>
                <a:srgbClr val="22505F"/>
              </a:buClr>
              <a:buSzTx/>
              <a:buFont typeface="Wingdings" pitchFamily="2" charset="2"/>
              <a:buChar char="§"/>
              <a:tabLst/>
              <a:defRPr/>
            </a:pPr>
            <a:r>
              <a:rPr lang="en-US" sz="1200" dirty="0">
                <a:solidFill>
                  <a:schemeClr val="tx2"/>
                </a:solidFill>
                <a:latin typeface="Trebuchet MS" panose="020B0603020202020204" pitchFamily="34" charset="0"/>
                <a:cs typeface="Arial" charset="0"/>
                <a:sym typeface="Lyon Display Light"/>
              </a:rPr>
              <a:t>Equivalent performance of SIRIS compared with corresponding conventional film based radiographic testing (RT);</a:t>
            </a:r>
          </a:p>
          <a:p>
            <a:pPr marL="228589" marR="0" lvl="0" indent="-228589" defTabSz="914354" fontAlgn="auto">
              <a:spcBef>
                <a:spcPts val="600"/>
              </a:spcBef>
              <a:spcAft>
                <a:spcPts val="0"/>
              </a:spcAft>
              <a:buClr>
                <a:srgbClr val="22505F"/>
              </a:buClr>
              <a:buSzTx/>
              <a:buFont typeface="Wingdings" pitchFamily="2" charset="2"/>
              <a:buChar char="§"/>
              <a:tabLst/>
              <a:defRPr/>
            </a:pPr>
            <a:r>
              <a:rPr lang="en-US" sz="1200" dirty="0">
                <a:solidFill>
                  <a:schemeClr val="tx2"/>
                </a:solidFill>
                <a:latin typeface="Trebuchet MS" panose="020B0603020202020204" pitchFamily="34" charset="0"/>
                <a:cs typeface="Arial" charset="0"/>
                <a:sym typeface="Lyon Display Light"/>
              </a:rPr>
              <a:t>Documentation of performance, in terms of accuracy in length sizing, positioning, characterization, repeatability and detection compared with RT;</a:t>
            </a:r>
          </a:p>
          <a:p>
            <a:pPr marL="228589" marR="0" lvl="0" indent="-228589" defTabSz="914354" fontAlgn="auto">
              <a:spcBef>
                <a:spcPts val="600"/>
              </a:spcBef>
              <a:spcAft>
                <a:spcPts val="0"/>
              </a:spcAft>
              <a:buClr>
                <a:srgbClr val="22505F"/>
              </a:buClr>
              <a:buSzTx/>
              <a:buFont typeface="Wingdings" pitchFamily="2" charset="2"/>
              <a:buChar char="§"/>
              <a:tabLst/>
              <a:defRPr/>
            </a:pPr>
            <a:r>
              <a:rPr lang="en-US" sz="1200" dirty="0">
                <a:solidFill>
                  <a:schemeClr val="tx2"/>
                </a:solidFill>
                <a:latin typeface="Trebuchet MS" panose="020B0603020202020204" pitchFamily="34" charset="0"/>
                <a:cs typeface="Arial" charset="0"/>
                <a:sym typeface="Lyon Display Light"/>
              </a:rPr>
              <a:t>Practical trials, based on identification and evaluation of significant parameters and their variability;</a:t>
            </a:r>
          </a:p>
          <a:p>
            <a:pPr marL="228589" marR="0" lvl="0" indent="-228589" defTabSz="914354" fontAlgn="auto">
              <a:spcBef>
                <a:spcPts val="600"/>
              </a:spcBef>
              <a:spcAft>
                <a:spcPts val="0"/>
              </a:spcAft>
              <a:buClr>
                <a:srgbClr val="22505F"/>
              </a:buClr>
              <a:buSzTx/>
              <a:buFont typeface="Wingdings" pitchFamily="2" charset="2"/>
              <a:buChar char="§"/>
              <a:tabLst/>
              <a:defRPr/>
            </a:pPr>
            <a:r>
              <a:rPr lang="en-US" sz="1200" dirty="0">
                <a:solidFill>
                  <a:schemeClr val="tx2"/>
                </a:solidFill>
                <a:latin typeface="Trebuchet MS" panose="020B0603020202020204" pitchFamily="34" charset="0"/>
                <a:cs typeface="Arial" charset="0"/>
                <a:sym typeface="Lyon Display Light"/>
              </a:rPr>
              <a:t>An independent evaluation and endorsement of the SIRIS system as main volumetric methodology for the pipeline girth weld inspection.</a:t>
            </a:r>
            <a:endParaRPr kumimoji="0" lang="en-GB" sz="1600" b="1" i="0" u="none" strike="noStrike" kern="1200" cap="none" spc="0" normalizeH="0" baseline="0" dirty="0">
              <a:ln>
                <a:noFill/>
              </a:ln>
              <a:solidFill>
                <a:srgbClr val="FFFFFF"/>
              </a:solidFill>
              <a:effectLst/>
              <a:uLnTx/>
              <a:uFillTx/>
              <a:latin typeface="Trebuchet MS" panose="020B0603020202020204" pitchFamily="34" charset="0"/>
              <a:sym typeface="Lyon Display Light"/>
            </a:endParaRPr>
          </a:p>
          <a:p>
            <a:pPr marL="0" marR="0" lvl="0" indent="0"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lang="en-GB" sz="1600" b="1" dirty="0">
                <a:solidFill>
                  <a:srgbClr val="FFFFFF"/>
                </a:solidFill>
                <a:latin typeface="Trebuchet MS" panose="020B0603020202020204" pitchFamily="34" charset="0"/>
                <a:sym typeface="Lyon Display Light"/>
              </a:rPr>
              <a:t>Range of Validity</a:t>
            </a:r>
            <a:endParaRPr kumimoji="0" lang="en-GB" sz="1600" b="1" i="0" u="none" strike="noStrike" kern="1200" cap="none" spc="0" normalizeH="0" baseline="0" dirty="0">
              <a:ln>
                <a:noFill/>
              </a:ln>
              <a:solidFill>
                <a:srgbClr val="FFFFFF"/>
              </a:solidFill>
              <a:effectLst/>
              <a:uLnTx/>
              <a:uFillTx/>
              <a:latin typeface="Trebuchet MS" panose="020B0603020202020204" pitchFamily="34" charset="0"/>
              <a:sym typeface="Lyon Display Light"/>
            </a:endParaRPr>
          </a:p>
          <a:p>
            <a:pPr marL="0" marR="0" lvl="0" indent="0"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lang="en-US" sz="1200" dirty="0">
                <a:solidFill>
                  <a:schemeClr val="tx2"/>
                </a:solidFill>
                <a:latin typeface="Trebuchet MS" panose="020B0603020202020204" pitchFamily="34" charset="0"/>
                <a:cs typeface="Arial" charset="0"/>
              </a:rPr>
              <a:t>10 defective welds of different configurations in terms of material, weld, pipe wall thickness and diameter were prepared and used in the trials. The weld configurations included carbon steel and CRA materials, J and V bevel welds and partial and full welds. Pipe wall thicknesses were within the range of 10 mm to 31 mm, Pipe diameters were from 6” to 36” to cover a wider range. The qualification program was designed to equally cover application of both SWSI and DWSI techniques </a:t>
            </a:r>
            <a:endParaRPr lang="it-IT" sz="1200" dirty="0">
              <a:solidFill>
                <a:schemeClr val="tx2"/>
              </a:solidFill>
              <a:latin typeface="Trebuchet MS" panose="020B0603020202020204" pitchFamily="34" charset="0"/>
              <a:cs typeface="Arial" charset="0"/>
              <a:sym typeface="Lyon Display Light"/>
            </a:endParaRPr>
          </a:p>
          <a:p>
            <a:pPr marL="0" marR="0" lvl="0" indent="0" defTabSz="1219169" rtl="0" eaLnBrk="1" fontAlgn="auto" latinLnBrk="0" hangingPunct="0">
              <a:lnSpc>
                <a:spcPct val="150000"/>
              </a:lnSpc>
              <a:spcBef>
                <a:spcPts val="0"/>
              </a:spcBef>
              <a:spcAft>
                <a:spcPts val="0"/>
              </a:spcAft>
              <a:buClrTx/>
              <a:buSzTx/>
              <a:buFontTx/>
              <a:buNone/>
              <a:tabLst/>
              <a:defRPr sz="7000">
                <a:solidFill>
                  <a:srgbClr val="212121"/>
                </a:solidFill>
                <a:latin typeface="Lyon Display Light"/>
                <a:ea typeface="Lyon Display Light"/>
                <a:cs typeface="Lyon Display Light"/>
                <a:sym typeface="Lyon Display Light"/>
              </a:defRPr>
            </a:pPr>
            <a:r>
              <a:rPr kumimoji="0" lang="en-GB" sz="1600" b="1" i="0" u="none" strike="noStrike" kern="1200" cap="none" spc="0" normalizeH="0" baseline="0" dirty="0">
                <a:ln>
                  <a:noFill/>
                </a:ln>
                <a:solidFill>
                  <a:srgbClr val="FFFFFF"/>
                </a:solidFill>
                <a:effectLst/>
                <a:uLnTx/>
                <a:uFillTx/>
                <a:latin typeface="Trebuchet MS" panose="020B0603020202020204" pitchFamily="34" charset="0"/>
                <a:sym typeface="Lyon Display Light"/>
              </a:rPr>
              <a:t>Qualification Tests</a:t>
            </a:r>
            <a:endParaRPr kumimoji="0" lang="en-GB" sz="1200" b="1" i="0" u="none" strike="noStrike" kern="1200" cap="none" spc="0" normalizeH="0" baseline="0" dirty="0">
              <a:ln>
                <a:noFill/>
              </a:ln>
              <a:solidFill>
                <a:schemeClr val="bg1"/>
              </a:solidFill>
              <a:effectLst/>
              <a:uLnTx/>
              <a:uFillTx/>
              <a:latin typeface="Trebuchet MS" panose="020B0603020202020204" pitchFamily="34" charset="0"/>
              <a:sym typeface="Lyon Display Light"/>
            </a:endParaRPr>
          </a:p>
          <a:p>
            <a:pPr defTabSz="1219169" hangingPunct="0">
              <a:lnSpc>
                <a:spcPct val="150000"/>
              </a:lnSpc>
              <a:defRPr sz="7000">
                <a:solidFill>
                  <a:srgbClr val="212121"/>
                </a:solidFill>
                <a:latin typeface="Lyon Display Light"/>
                <a:ea typeface="Lyon Display Light"/>
                <a:cs typeface="Lyon Display Light"/>
                <a:sym typeface="Lyon Display Light"/>
              </a:defRPr>
            </a:pPr>
            <a:r>
              <a:rPr lang="en-US" sz="1200" dirty="0">
                <a:solidFill>
                  <a:schemeClr val="tx2"/>
                </a:solidFill>
                <a:latin typeface="Trebuchet MS" panose="020B0603020202020204" pitchFamily="34" charset="0"/>
                <a:cs typeface="Arial" charset="0"/>
                <a:sym typeface="Lyon Display Light"/>
              </a:rPr>
              <a:t>The qualification tests consisted of many trials to document stability in scan results upon repeated scans, inaccurate guidance band settings, elevated temperatures, and to document equivalent sizing and detection performance as conventional film radiography.</a:t>
            </a:r>
          </a:p>
          <a:p>
            <a:pPr defTabSz="1219169" hangingPunct="0">
              <a:lnSpc>
                <a:spcPct val="150000"/>
              </a:lnSpc>
              <a:defRPr sz="7000">
                <a:solidFill>
                  <a:srgbClr val="212121"/>
                </a:solidFill>
                <a:latin typeface="Lyon Display Light"/>
                <a:ea typeface="Lyon Display Light"/>
                <a:cs typeface="Lyon Display Light"/>
                <a:sym typeface="Lyon Display Light"/>
              </a:defRPr>
            </a:pPr>
            <a:r>
              <a:rPr lang="en-US" sz="1600" b="1" dirty="0">
                <a:solidFill>
                  <a:srgbClr val="FFFFFF"/>
                </a:solidFill>
                <a:latin typeface="Trebuchet MS" panose="020B0603020202020204" pitchFamily="34" charset="0"/>
                <a:sym typeface="Lyon Display Light"/>
              </a:rPr>
              <a:t>Conclusion</a:t>
            </a:r>
          </a:p>
          <a:p>
            <a:pPr defTabSz="1219169" hangingPunct="0">
              <a:lnSpc>
                <a:spcPct val="150000"/>
              </a:lnSpc>
              <a:defRPr sz="7000">
                <a:solidFill>
                  <a:srgbClr val="212121"/>
                </a:solidFill>
                <a:latin typeface="Lyon Display Light"/>
                <a:ea typeface="Lyon Display Light"/>
                <a:cs typeface="Lyon Display Light"/>
                <a:sym typeface="Lyon Display Light"/>
              </a:defRPr>
            </a:pPr>
            <a:r>
              <a:rPr lang="en-US" sz="1200" dirty="0">
                <a:solidFill>
                  <a:schemeClr val="tx2"/>
                </a:solidFill>
                <a:latin typeface="Trebuchet MS" panose="020B0603020202020204" pitchFamily="34" charset="0"/>
                <a:cs typeface="Arial" charset="0"/>
              </a:rPr>
              <a:t>SIRIS system can replace standard conventional film radiography for the pipeline girth weld inspection. Such achievement does not only represent a breakthrough in the radiographic quality performance but also provides for a significant enhancement in the pipeline installation market in terms of HSE (significantly reduced doses to operating personnel and no chemicals to be wasted) and cost reduction (due to reduced inspection times and lower manpower). </a:t>
            </a:r>
            <a:endParaRPr lang="en-GB" sz="1200" dirty="0">
              <a:solidFill>
                <a:schemeClr val="tx2"/>
              </a:solidFill>
              <a:latin typeface="Trebuchet MS" panose="020B0603020202020204" pitchFamily="34" charset="0"/>
              <a:cs typeface="Arial" charset="0"/>
            </a:endParaRPr>
          </a:p>
          <a:p>
            <a:pPr>
              <a:lnSpc>
                <a:spcPct val="115000"/>
              </a:lnSpc>
              <a:spcBef>
                <a:spcPts val="20"/>
              </a:spcBef>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defTabSz="1219169" hangingPunct="0">
              <a:lnSpc>
                <a:spcPct val="150000"/>
              </a:lnSpc>
              <a:defRPr sz="7000">
                <a:solidFill>
                  <a:srgbClr val="212121"/>
                </a:solidFill>
                <a:latin typeface="Lyon Display Light"/>
                <a:ea typeface="Lyon Display Light"/>
                <a:cs typeface="Lyon Display Light"/>
                <a:sym typeface="Lyon Display Light"/>
              </a:defRPr>
            </a:pPr>
            <a:endParaRPr lang="it-IT" sz="1200" dirty="0">
              <a:solidFill>
                <a:schemeClr val="tx2"/>
              </a:solidFill>
              <a:latin typeface="Trebuchet MS" panose="020B0603020202020204" pitchFamily="34" charset="0"/>
              <a:cs typeface="Arial" charset="0"/>
              <a:sym typeface="Lyon Display Light"/>
            </a:endParaRPr>
          </a:p>
        </p:txBody>
      </p:sp>
      <p:pic>
        <p:nvPicPr>
          <p:cNvPr id="5" name="Picture 13">
            <a:extLst>
              <a:ext uri="{FF2B5EF4-FFF2-40B4-BE49-F238E27FC236}">
                <a16:creationId xmlns:a16="http://schemas.microsoft.com/office/drawing/2014/main" id="{53659DDC-4E8A-5331-6E24-7C4A6186A5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0185" y="6153522"/>
            <a:ext cx="1244085" cy="553280"/>
          </a:xfrm>
          <a:prstGeom prst="rect">
            <a:avLst/>
          </a:prstGeom>
          <a:noFill/>
        </p:spPr>
      </p:pic>
    </p:spTree>
    <p:extLst>
      <p:ext uri="{BB962C8B-B14F-4D97-AF65-F5344CB8AC3E}">
        <p14:creationId xmlns:p14="http://schemas.microsoft.com/office/powerpoint/2010/main" val="418794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0C5706-F6B2-404E-8D43-E41CD2F444B9}"/>
              </a:ext>
            </a:extLst>
          </p:cNvPr>
          <p:cNvSpPr>
            <a:spLocks noGrp="1"/>
          </p:cNvSpPr>
          <p:nvPr>
            <p:ph type="sldNum" sz="quarter" idx="4"/>
          </p:nvPr>
        </p:nvSpPr>
        <p:spPr/>
        <p:txBody>
          <a:bodyPr/>
          <a:lstStyle/>
          <a:p>
            <a:r>
              <a:rPr lang="it-IT" dirty="0">
                <a:solidFill>
                  <a:srgbClr val="22505F"/>
                </a:solidFill>
              </a:rPr>
              <a:t>|</a:t>
            </a:r>
            <a:fld id="{10F91A8C-4ACA-034F-BFA3-132148EE1D9B}" type="slidenum">
              <a:rPr lang="it-IT" smtClean="0">
                <a:solidFill>
                  <a:srgbClr val="22505F"/>
                </a:solidFill>
              </a:rPr>
              <a:pPr/>
              <a:t>5</a:t>
            </a:fld>
            <a:endParaRPr lang="it-IT" dirty="0">
              <a:solidFill>
                <a:srgbClr val="22505F"/>
              </a:solidFill>
            </a:endParaRPr>
          </a:p>
        </p:txBody>
      </p:sp>
      <p:sp>
        <p:nvSpPr>
          <p:cNvPr id="3" name="Titolo 2">
            <a:extLst>
              <a:ext uri="{FF2B5EF4-FFF2-40B4-BE49-F238E27FC236}">
                <a16:creationId xmlns:a16="http://schemas.microsoft.com/office/drawing/2014/main" id="{2F317B54-3CA7-E949-8446-721B37338F3C}"/>
              </a:ext>
            </a:extLst>
          </p:cNvPr>
          <p:cNvSpPr>
            <a:spLocks noGrp="1"/>
          </p:cNvSpPr>
          <p:nvPr>
            <p:ph type="title"/>
          </p:nvPr>
        </p:nvSpPr>
        <p:spPr>
          <a:xfrm>
            <a:off x="730313" y="239505"/>
            <a:ext cx="10621165" cy="449945"/>
          </a:xfrm>
        </p:spPr>
        <p:txBody>
          <a:bodyPr/>
          <a:lstStyle/>
          <a:p>
            <a:r>
              <a:rPr lang="it-IT" dirty="0"/>
              <a:t>SAIPEM – SIRIS DNV QUALIFCATION</a:t>
            </a:r>
          </a:p>
        </p:txBody>
      </p:sp>
      <p:sp>
        <p:nvSpPr>
          <p:cNvPr id="4" name="Segnaposto testo 3">
            <a:extLst>
              <a:ext uri="{FF2B5EF4-FFF2-40B4-BE49-F238E27FC236}">
                <a16:creationId xmlns:a16="http://schemas.microsoft.com/office/drawing/2014/main" id="{6FECD6D8-D61F-3F4D-85D8-6601EE1FA487}"/>
              </a:ext>
            </a:extLst>
          </p:cNvPr>
          <p:cNvSpPr>
            <a:spLocks noGrp="1"/>
          </p:cNvSpPr>
          <p:nvPr>
            <p:ph type="body" sz="quarter" idx="10"/>
          </p:nvPr>
        </p:nvSpPr>
        <p:spPr>
          <a:xfrm>
            <a:off x="730328" y="653462"/>
            <a:ext cx="10623472" cy="498475"/>
          </a:xfrm>
        </p:spPr>
        <p:txBody>
          <a:bodyPr/>
          <a:lstStyle/>
          <a:p>
            <a:r>
              <a:rPr lang="it-IT" sz="1600" dirty="0">
                <a:solidFill>
                  <a:srgbClr val="7A9BAE"/>
                </a:solidFill>
              </a:rPr>
              <a:t>DNV QUALIFICATION – RESULTS/CONCLUSIONS </a:t>
            </a:r>
          </a:p>
        </p:txBody>
      </p:sp>
      <p:pic>
        <p:nvPicPr>
          <p:cNvPr id="5" name="Picture 13">
            <a:extLst>
              <a:ext uri="{FF2B5EF4-FFF2-40B4-BE49-F238E27FC236}">
                <a16:creationId xmlns:a16="http://schemas.microsoft.com/office/drawing/2014/main" id="{53659DDC-4E8A-5331-6E24-7C4A6186A5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0185" y="6153522"/>
            <a:ext cx="1244085" cy="553280"/>
          </a:xfrm>
          <a:prstGeom prst="rect">
            <a:avLst/>
          </a:prstGeom>
          <a:noFill/>
        </p:spPr>
      </p:pic>
      <p:graphicFrame>
        <p:nvGraphicFramePr>
          <p:cNvPr id="6" name="Tabella 6">
            <a:extLst>
              <a:ext uri="{FF2B5EF4-FFF2-40B4-BE49-F238E27FC236}">
                <a16:creationId xmlns:a16="http://schemas.microsoft.com/office/drawing/2014/main" id="{38167ED9-78B1-6B31-14E2-9AE22F53A396}"/>
              </a:ext>
            </a:extLst>
          </p:cNvPr>
          <p:cNvGraphicFramePr>
            <a:graphicFrameLocks noGrp="1"/>
          </p:cNvGraphicFramePr>
          <p:nvPr>
            <p:extLst>
              <p:ext uri="{D42A27DB-BD31-4B8C-83A1-F6EECF244321}">
                <p14:modId xmlns:p14="http://schemas.microsoft.com/office/powerpoint/2010/main" val="1694702102"/>
              </p:ext>
            </p:extLst>
          </p:nvPr>
        </p:nvGraphicFramePr>
        <p:xfrm>
          <a:off x="763718" y="1085561"/>
          <a:ext cx="10834525" cy="119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6905">
                  <a:extLst>
                    <a:ext uri="{9D8B030D-6E8A-4147-A177-3AD203B41FA5}">
                      <a16:colId xmlns:a16="http://schemas.microsoft.com/office/drawing/2014/main" val="3487132484"/>
                    </a:ext>
                  </a:extLst>
                </a:gridCol>
                <a:gridCol w="2166905">
                  <a:extLst>
                    <a:ext uri="{9D8B030D-6E8A-4147-A177-3AD203B41FA5}">
                      <a16:colId xmlns:a16="http://schemas.microsoft.com/office/drawing/2014/main" val="2377717367"/>
                    </a:ext>
                  </a:extLst>
                </a:gridCol>
                <a:gridCol w="2166905">
                  <a:extLst>
                    <a:ext uri="{9D8B030D-6E8A-4147-A177-3AD203B41FA5}">
                      <a16:colId xmlns:a16="http://schemas.microsoft.com/office/drawing/2014/main" val="3642016761"/>
                    </a:ext>
                  </a:extLst>
                </a:gridCol>
                <a:gridCol w="2166905">
                  <a:extLst>
                    <a:ext uri="{9D8B030D-6E8A-4147-A177-3AD203B41FA5}">
                      <a16:colId xmlns:a16="http://schemas.microsoft.com/office/drawing/2014/main" val="4273118244"/>
                    </a:ext>
                  </a:extLst>
                </a:gridCol>
                <a:gridCol w="2166905">
                  <a:extLst>
                    <a:ext uri="{9D8B030D-6E8A-4147-A177-3AD203B41FA5}">
                      <a16:colId xmlns:a16="http://schemas.microsoft.com/office/drawing/2014/main" val="844194327"/>
                    </a:ext>
                  </a:extLst>
                </a:gridCol>
              </a:tblGrid>
              <a:tr h="370840">
                <a:tc gridSpan="5">
                  <a:txBody>
                    <a:bodyPr/>
                    <a:lstStyle/>
                    <a:p>
                      <a:pPr algn="ctr"/>
                      <a:r>
                        <a:rPr lang="it-IT" sz="1600" dirty="0">
                          <a:solidFill>
                            <a:schemeClr val="tx1"/>
                          </a:solidFill>
                        </a:rPr>
                        <a:t>VALIDITY OF DNV QUALIFICATION </a:t>
                      </a:r>
                      <a:endParaRPr lang="en-US" sz="1600" dirty="0">
                        <a:solidFill>
                          <a:schemeClr val="tx1"/>
                        </a:solidFill>
                      </a:endParaRPr>
                    </a:p>
                  </a:txBody>
                  <a:tcPr>
                    <a:solidFill>
                      <a:srgbClr val="F08100"/>
                    </a:solidFill>
                  </a:tcPr>
                </a:tc>
                <a:tc hMerge="1">
                  <a:txBody>
                    <a:bodyPr/>
                    <a:lstStyle/>
                    <a:p>
                      <a:endParaRPr lang="en-US" dirty="0"/>
                    </a:p>
                  </a:txBody>
                  <a:tcPr>
                    <a:solidFill>
                      <a:srgbClr val="F08100"/>
                    </a:solidFill>
                  </a:tcPr>
                </a:tc>
                <a:tc hMerge="1">
                  <a:txBody>
                    <a:bodyPr/>
                    <a:lstStyle/>
                    <a:p>
                      <a:endParaRPr lang="en-US" dirty="0"/>
                    </a:p>
                  </a:txBody>
                  <a:tcPr>
                    <a:solidFill>
                      <a:srgbClr val="F08100"/>
                    </a:solidFill>
                  </a:tcPr>
                </a:tc>
                <a:tc hMerge="1">
                  <a:txBody>
                    <a:bodyPr/>
                    <a:lstStyle/>
                    <a:p>
                      <a:endParaRPr lang="en-US" dirty="0"/>
                    </a:p>
                  </a:txBody>
                  <a:tcPr>
                    <a:solidFill>
                      <a:srgbClr val="F08100"/>
                    </a:solidFill>
                  </a:tcPr>
                </a:tc>
                <a:tc hMerge="1">
                  <a:txBody>
                    <a:bodyPr/>
                    <a:lstStyle/>
                    <a:p>
                      <a:endParaRPr lang="en-US" dirty="0"/>
                    </a:p>
                  </a:txBody>
                  <a:tcPr>
                    <a:solidFill>
                      <a:srgbClr val="F08100"/>
                    </a:solidFill>
                  </a:tcPr>
                </a:tc>
                <a:extLst>
                  <a:ext uri="{0D108BD9-81ED-4DB2-BD59-A6C34878D82A}">
                    <a16:rowId xmlns:a16="http://schemas.microsoft.com/office/drawing/2014/main" val="3731633927"/>
                  </a:ext>
                </a:extLst>
              </a:tr>
              <a:tr h="370840">
                <a:tc>
                  <a:txBody>
                    <a:bodyPr/>
                    <a:lstStyle/>
                    <a:p>
                      <a:pPr algn="ctr"/>
                      <a:r>
                        <a:rPr lang="it-IT" sz="1600" b="1" dirty="0">
                          <a:solidFill>
                            <a:schemeClr val="tx1"/>
                          </a:solidFill>
                        </a:rPr>
                        <a:t>TECHNIQUES</a:t>
                      </a:r>
                      <a:endParaRPr lang="en-US" sz="1600" b="1" dirty="0">
                        <a:solidFill>
                          <a:schemeClr val="tx1"/>
                        </a:solidFill>
                      </a:endParaRPr>
                    </a:p>
                  </a:txBody>
                  <a:tcPr anchor="ctr">
                    <a:solidFill>
                      <a:srgbClr val="F08100"/>
                    </a:solidFill>
                  </a:tcPr>
                </a:tc>
                <a:tc>
                  <a:txBody>
                    <a:bodyPr/>
                    <a:lstStyle/>
                    <a:p>
                      <a:pPr algn="ctr"/>
                      <a:r>
                        <a:rPr lang="it-IT" sz="1600" b="1" dirty="0">
                          <a:solidFill>
                            <a:schemeClr val="tx1"/>
                          </a:solidFill>
                        </a:rPr>
                        <a:t>DIAM</a:t>
                      </a:r>
                      <a:endParaRPr lang="en-US" sz="1600" b="1" dirty="0">
                        <a:solidFill>
                          <a:schemeClr val="tx1"/>
                        </a:solidFill>
                      </a:endParaRPr>
                    </a:p>
                  </a:txBody>
                  <a:tcPr anchor="ctr">
                    <a:solidFill>
                      <a:srgbClr val="F08100"/>
                    </a:solidFill>
                  </a:tcPr>
                </a:tc>
                <a:tc>
                  <a:txBody>
                    <a:bodyPr/>
                    <a:lstStyle/>
                    <a:p>
                      <a:pPr algn="ctr"/>
                      <a:r>
                        <a:rPr lang="it-IT" sz="1600" b="1" dirty="0">
                          <a:solidFill>
                            <a:schemeClr val="tx1"/>
                          </a:solidFill>
                        </a:rPr>
                        <a:t>WT</a:t>
                      </a:r>
                      <a:endParaRPr lang="en-US" sz="1600" b="1" dirty="0">
                        <a:solidFill>
                          <a:schemeClr val="tx1"/>
                        </a:solidFill>
                      </a:endParaRPr>
                    </a:p>
                  </a:txBody>
                  <a:tcPr anchor="ctr">
                    <a:solidFill>
                      <a:srgbClr val="F08100"/>
                    </a:solidFill>
                  </a:tcPr>
                </a:tc>
                <a:tc>
                  <a:txBody>
                    <a:bodyPr/>
                    <a:lstStyle/>
                    <a:p>
                      <a:pPr algn="ctr"/>
                      <a:r>
                        <a:rPr lang="it-IT" sz="1600" b="1" dirty="0">
                          <a:solidFill>
                            <a:schemeClr val="tx1"/>
                          </a:solidFill>
                        </a:rPr>
                        <a:t>MATERIALS</a:t>
                      </a:r>
                      <a:endParaRPr lang="en-US" sz="1600" b="1" dirty="0">
                        <a:solidFill>
                          <a:schemeClr val="tx1"/>
                        </a:solidFill>
                      </a:endParaRPr>
                    </a:p>
                  </a:txBody>
                  <a:tcPr anchor="ctr">
                    <a:solidFill>
                      <a:srgbClr val="F08100"/>
                    </a:solidFill>
                  </a:tcPr>
                </a:tc>
                <a:tc>
                  <a:txBody>
                    <a:bodyPr/>
                    <a:lstStyle/>
                    <a:p>
                      <a:pPr algn="ctr"/>
                      <a:r>
                        <a:rPr lang="it-IT" sz="1600" b="1" dirty="0">
                          <a:solidFill>
                            <a:schemeClr val="tx1"/>
                          </a:solidFill>
                        </a:rPr>
                        <a:t>OTHER INFO</a:t>
                      </a:r>
                      <a:endParaRPr lang="en-US" sz="1600" b="1" dirty="0">
                        <a:solidFill>
                          <a:schemeClr val="tx1"/>
                        </a:solidFill>
                      </a:endParaRPr>
                    </a:p>
                  </a:txBody>
                  <a:tcPr anchor="ctr">
                    <a:solidFill>
                      <a:srgbClr val="F08100"/>
                    </a:solidFill>
                  </a:tcPr>
                </a:tc>
                <a:extLst>
                  <a:ext uri="{0D108BD9-81ED-4DB2-BD59-A6C34878D82A}">
                    <a16:rowId xmlns:a16="http://schemas.microsoft.com/office/drawing/2014/main" val="3170254237"/>
                  </a:ext>
                </a:extLst>
              </a:tr>
              <a:tr h="370840">
                <a:tc>
                  <a:txBody>
                    <a:bodyPr/>
                    <a:lstStyle/>
                    <a:p>
                      <a:pPr algn="ctr"/>
                      <a:r>
                        <a:rPr lang="it-IT" sz="1200" dirty="0">
                          <a:solidFill>
                            <a:schemeClr val="tx1"/>
                          </a:solidFill>
                        </a:rPr>
                        <a:t>SWSI (</a:t>
                      </a:r>
                      <a:r>
                        <a:rPr lang="it-IT" sz="1200" dirty="0" err="1">
                          <a:solidFill>
                            <a:schemeClr val="tx1"/>
                          </a:solidFill>
                        </a:rPr>
                        <a:t>Panoramic</a:t>
                      </a:r>
                      <a:r>
                        <a:rPr lang="it-IT" sz="12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tx1"/>
                          </a:solidFill>
                        </a:rPr>
                        <a:t>DWSI (</a:t>
                      </a:r>
                      <a:r>
                        <a:rPr lang="it-IT" sz="1200" dirty="0" err="1">
                          <a:solidFill>
                            <a:schemeClr val="tx1"/>
                          </a:solidFill>
                        </a:rPr>
                        <a:t>Directional</a:t>
                      </a:r>
                      <a:r>
                        <a:rPr lang="it-IT" sz="1200" dirty="0">
                          <a:solidFill>
                            <a:schemeClr val="tx1"/>
                          </a:solidFill>
                        </a:rPr>
                        <a:t>)</a:t>
                      </a:r>
                      <a:endParaRPr lang="en-US" sz="1200" dirty="0">
                        <a:solidFill>
                          <a:schemeClr val="tx1"/>
                        </a:solidFill>
                      </a:endParaRPr>
                    </a:p>
                  </a:txBody>
                  <a:tcPr anchor="ctr"/>
                </a:tc>
                <a:tc>
                  <a:txBody>
                    <a:bodyPr/>
                    <a:lstStyle/>
                    <a:p>
                      <a:pPr algn="ctr"/>
                      <a:r>
                        <a:rPr lang="it-IT" sz="1200" dirty="0">
                          <a:solidFill>
                            <a:schemeClr val="tx1"/>
                          </a:solidFill>
                        </a:rPr>
                        <a:t>6’’ to 36’’</a:t>
                      </a:r>
                      <a:endParaRPr lang="en-US" sz="1200" dirty="0">
                        <a:solidFill>
                          <a:schemeClr val="tx1"/>
                        </a:solidFill>
                      </a:endParaRPr>
                    </a:p>
                  </a:txBody>
                  <a:tcPr anchor="ctr"/>
                </a:tc>
                <a:tc>
                  <a:txBody>
                    <a:bodyPr/>
                    <a:lstStyle/>
                    <a:p>
                      <a:pPr algn="ctr"/>
                      <a:r>
                        <a:rPr lang="it-IT" sz="1200" dirty="0">
                          <a:solidFill>
                            <a:schemeClr val="tx1"/>
                          </a:solidFill>
                        </a:rPr>
                        <a:t>Up to 31 mm</a:t>
                      </a:r>
                      <a:endParaRPr lang="en-US" sz="1200" dirty="0">
                        <a:solidFill>
                          <a:schemeClr val="tx1"/>
                        </a:solidFill>
                      </a:endParaRPr>
                    </a:p>
                  </a:txBody>
                  <a:tcPr anchor="ctr"/>
                </a:tc>
                <a:tc>
                  <a:txBody>
                    <a:bodyPr/>
                    <a:lstStyle/>
                    <a:p>
                      <a:pPr algn="ctr"/>
                      <a:r>
                        <a:rPr lang="it-IT" sz="1200" dirty="0">
                          <a:solidFill>
                            <a:schemeClr val="tx1"/>
                          </a:solidFill>
                        </a:rPr>
                        <a:t>Carbon Steel and CRA</a:t>
                      </a:r>
                      <a:endParaRPr lang="en-US" sz="1200" dirty="0">
                        <a:solidFill>
                          <a:schemeClr val="tx1"/>
                        </a:solidFill>
                      </a:endParaRPr>
                    </a:p>
                  </a:txBody>
                  <a:tcPr anchor="ctr"/>
                </a:tc>
                <a:tc>
                  <a:txBody>
                    <a:bodyPr/>
                    <a:lstStyle/>
                    <a:p>
                      <a:pPr algn="ctr"/>
                      <a:r>
                        <a:rPr lang="it-IT" sz="1200" dirty="0">
                          <a:solidFill>
                            <a:schemeClr val="tx1"/>
                          </a:solidFill>
                        </a:rPr>
                        <a:t>Full </a:t>
                      </a:r>
                      <a:r>
                        <a:rPr lang="it-IT" sz="1200" dirty="0" err="1">
                          <a:solidFill>
                            <a:schemeClr val="tx1"/>
                          </a:solidFill>
                        </a:rPr>
                        <a:t>weld</a:t>
                      </a:r>
                      <a:r>
                        <a:rPr lang="it-IT" sz="1200" dirty="0">
                          <a:solidFill>
                            <a:schemeClr val="tx1"/>
                          </a:solidFill>
                        </a:rPr>
                        <a:t> and </a:t>
                      </a:r>
                      <a:r>
                        <a:rPr lang="it-IT" sz="1200" dirty="0" err="1">
                          <a:solidFill>
                            <a:schemeClr val="tx1"/>
                          </a:solidFill>
                        </a:rPr>
                        <a:t>Partial</a:t>
                      </a:r>
                      <a:r>
                        <a:rPr lang="it-IT" sz="1200" dirty="0">
                          <a:solidFill>
                            <a:schemeClr val="tx1"/>
                          </a:solidFill>
                        </a:rPr>
                        <a:t> </a:t>
                      </a:r>
                      <a:r>
                        <a:rPr lang="it-IT" sz="1200" dirty="0" err="1">
                          <a:solidFill>
                            <a:schemeClr val="tx1"/>
                          </a:solidFill>
                        </a:rPr>
                        <a:t>weld</a:t>
                      </a:r>
                      <a:endParaRPr lang="en-US" sz="1200" dirty="0">
                        <a:solidFill>
                          <a:schemeClr val="tx1"/>
                        </a:solidFill>
                      </a:endParaRPr>
                    </a:p>
                  </a:txBody>
                  <a:tcPr anchor="ctr"/>
                </a:tc>
                <a:extLst>
                  <a:ext uri="{0D108BD9-81ED-4DB2-BD59-A6C34878D82A}">
                    <a16:rowId xmlns:a16="http://schemas.microsoft.com/office/drawing/2014/main" val="465701164"/>
                  </a:ext>
                </a:extLst>
              </a:tr>
            </a:tbl>
          </a:graphicData>
        </a:graphic>
      </p:graphicFrame>
      <p:graphicFrame>
        <p:nvGraphicFramePr>
          <p:cNvPr id="7" name="Tabella 6">
            <a:extLst>
              <a:ext uri="{FF2B5EF4-FFF2-40B4-BE49-F238E27FC236}">
                <a16:creationId xmlns:a16="http://schemas.microsoft.com/office/drawing/2014/main" id="{50121FD1-8FAE-EB55-BAF9-154B0F31CB66}"/>
              </a:ext>
            </a:extLst>
          </p:cNvPr>
          <p:cNvGraphicFramePr>
            <a:graphicFrameLocks noGrp="1"/>
          </p:cNvGraphicFramePr>
          <p:nvPr>
            <p:extLst>
              <p:ext uri="{D42A27DB-BD31-4B8C-83A1-F6EECF244321}">
                <p14:modId xmlns:p14="http://schemas.microsoft.com/office/powerpoint/2010/main" val="2666332644"/>
              </p:ext>
            </p:extLst>
          </p:nvPr>
        </p:nvGraphicFramePr>
        <p:xfrm>
          <a:off x="763717" y="2423536"/>
          <a:ext cx="10834526" cy="3509401"/>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2389399">
                  <a:extLst>
                    <a:ext uri="{9D8B030D-6E8A-4147-A177-3AD203B41FA5}">
                      <a16:colId xmlns:a16="http://schemas.microsoft.com/office/drawing/2014/main" val="3487132484"/>
                    </a:ext>
                  </a:extLst>
                </a:gridCol>
                <a:gridCol w="4187666">
                  <a:extLst>
                    <a:ext uri="{9D8B030D-6E8A-4147-A177-3AD203B41FA5}">
                      <a16:colId xmlns:a16="http://schemas.microsoft.com/office/drawing/2014/main" val="2377717367"/>
                    </a:ext>
                  </a:extLst>
                </a:gridCol>
                <a:gridCol w="4257461">
                  <a:extLst>
                    <a:ext uri="{9D8B030D-6E8A-4147-A177-3AD203B41FA5}">
                      <a16:colId xmlns:a16="http://schemas.microsoft.com/office/drawing/2014/main" val="3642016761"/>
                    </a:ext>
                  </a:extLst>
                </a:gridCol>
              </a:tblGrid>
              <a:tr h="370840">
                <a:tc gridSpan="3">
                  <a:txBody>
                    <a:bodyPr/>
                    <a:lstStyle/>
                    <a:p>
                      <a:pPr algn="ctr"/>
                      <a:r>
                        <a:rPr lang="it-IT" sz="1600" dirty="0">
                          <a:solidFill>
                            <a:schemeClr val="tx1"/>
                          </a:solidFill>
                        </a:rPr>
                        <a:t>TESTS PERFORMED</a:t>
                      </a:r>
                      <a:endParaRPr lang="en-US" sz="1600" dirty="0">
                        <a:solidFill>
                          <a:schemeClr val="tx1"/>
                        </a:solidFill>
                      </a:endParaRPr>
                    </a:p>
                  </a:txBody>
                  <a:tcPr>
                    <a:solidFill>
                      <a:srgbClr val="6C8F9C"/>
                    </a:solidFill>
                  </a:tcPr>
                </a:tc>
                <a:tc hMerge="1">
                  <a:txBody>
                    <a:bodyPr/>
                    <a:lstStyle/>
                    <a:p>
                      <a:endParaRPr lang="en-US" dirty="0"/>
                    </a:p>
                  </a:txBody>
                  <a:tcPr>
                    <a:solidFill>
                      <a:srgbClr val="F08100"/>
                    </a:solidFill>
                  </a:tcPr>
                </a:tc>
                <a:tc hMerge="1">
                  <a:txBody>
                    <a:bodyPr/>
                    <a:lstStyle/>
                    <a:p>
                      <a:endParaRPr lang="en-US" dirty="0"/>
                    </a:p>
                  </a:txBody>
                  <a:tcPr>
                    <a:solidFill>
                      <a:srgbClr val="F08100"/>
                    </a:solidFill>
                  </a:tcPr>
                </a:tc>
                <a:extLst>
                  <a:ext uri="{0D108BD9-81ED-4DB2-BD59-A6C34878D82A}">
                    <a16:rowId xmlns:a16="http://schemas.microsoft.com/office/drawing/2014/main" val="3731633927"/>
                  </a:ext>
                </a:extLst>
              </a:tr>
              <a:tr h="359531">
                <a:tc>
                  <a:txBody>
                    <a:bodyPr/>
                    <a:lstStyle/>
                    <a:p>
                      <a:pPr algn="ctr"/>
                      <a:r>
                        <a:rPr lang="it-IT" sz="1600" b="1" dirty="0"/>
                        <a:t>ITEM</a:t>
                      </a:r>
                      <a:endParaRPr lang="en-US" sz="1600" b="1" dirty="0"/>
                    </a:p>
                  </a:txBody>
                  <a:tcPr>
                    <a:solidFill>
                      <a:srgbClr val="6C8F9C"/>
                    </a:solidFill>
                  </a:tcPr>
                </a:tc>
                <a:tc>
                  <a:txBody>
                    <a:bodyPr/>
                    <a:lstStyle/>
                    <a:p>
                      <a:pPr algn="ctr"/>
                      <a:r>
                        <a:rPr lang="it-IT" sz="1600" b="1" dirty="0">
                          <a:solidFill>
                            <a:schemeClr val="tx1"/>
                          </a:solidFill>
                        </a:rPr>
                        <a:t>PURPOSE</a:t>
                      </a:r>
                      <a:endParaRPr lang="en-US" sz="1600" b="1" dirty="0">
                        <a:solidFill>
                          <a:schemeClr val="tx1"/>
                        </a:solidFill>
                      </a:endParaRPr>
                    </a:p>
                  </a:txBody>
                  <a:tcPr>
                    <a:solidFill>
                      <a:srgbClr val="6C8F9C"/>
                    </a:solidFill>
                  </a:tcPr>
                </a:tc>
                <a:tc>
                  <a:txBody>
                    <a:bodyPr/>
                    <a:lstStyle/>
                    <a:p>
                      <a:pPr algn="ctr"/>
                      <a:r>
                        <a:rPr lang="it-IT" sz="1600" b="1" dirty="0"/>
                        <a:t>RESULTS ACHIEVED</a:t>
                      </a:r>
                      <a:endParaRPr lang="en-US" sz="1600" b="1" dirty="0"/>
                    </a:p>
                  </a:txBody>
                  <a:tcPr>
                    <a:solidFill>
                      <a:srgbClr val="6C8F9C"/>
                    </a:solidFill>
                  </a:tcPr>
                </a:tc>
                <a:extLst>
                  <a:ext uri="{0D108BD9-81ED-4DB2-BD59-A6C34878D82A}">
                    <a16:rowId xmlns:a16="http://schemas.microsoft.com/office/drawing/2014/main" val="3170254237"/>
                  </a:ext>
                </a:extLst>
              </a:tr>
              <a:tr h="432070">
                <a:tc>
                  <a:txBody>
                    <a:bodyPr/>
                    <a:lstStyle/>
                    <a:p>
                      <a:pPr algn="ctr"/>
                      <a:r>
                        <a:rPr lang="en-GB" sz="1000" noProof="0"/>
                        <a:t>Repeteability </a:t>
                      </a:r>
                    </a:p>
                  </a:txBody>
                  <a:tcPr anchor="ctr"/>
                </a:tc>
                <a:tc>
                  <a:txBody>
                    <a:bodyPr/>
                    <a:lstStyle/>
                    <a:p>
                      <a:pPr algn="ctr"/>
                      <a:r>
                        <a:rPr lang="en-GB" sz="1000" noProof="0" dirty="0"/>
                        <a:t>Consistency of inspection performance, inspecting the same welds multiple times </a:t>
                      </a:r>
                    </a:p>
                  </a:txBody>
                  <a:tcPr anchor="ctr"/>
                </a:tc>
                <a:tc>
                  <a:txBody>
                    <a:bodyPr/>
                    <a:lstStyle/>
                    <a:p>
                      <a:pPr algn="ctr"/>
                      <a:r>
                        <a:rPr lang="en-GB" sz="1000" b="1" noProof="0" dirty="0">
                          <a:solidFill>
                            <a:srgbClr val="00B050"/>
                          </a:solidFill>
                        </a:rPr>
                        <a:t>Successful</a:t>
                      </a:r>
                    </a:p>
                    <a:p>
                      <a:pPr algn="ctr"/>
                      <a:r>
                        <a:rPr lang="en-GB" sz="1000" kern="1200" dirty="0">
                          <a:solidFill>
                            <a:schemeClr val="dk1"/>
                          </a:solidFill>
                          <a:effectLst/>
                          <a:latin typeface="+mn-lt"/>
                          <a:ea typeface="+mn-ea"/>
                          <a:cs typeface="+mn-cs"/>
                        </a:rPr>
                        <a:t>All observations were within the range of the mean value ±2σ for IQI and SNR </a:t>
                      </a:r>
                      <a:endParaRPr lang="en-US" sz="1000" dirty="0"/>
                    </a:p>
                  </a:txBody>
                  <a:tcPr anchor="ctr"/>
                </a:tc>
                <a:extLst>
                  <a:ext uri="{0D108BD9-81ED-4DB2-BD59-A6C34878D82A}">
                    <a16:rowId xmlns:a16="http://schemas.microsoft.com/office/drawing/2014/main" val="465701164"/>
                  </a:ext>
                </a:extLst>
              </a:tr>
              <a:tr h="354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Band offset sensitivity</a:t>
                      </a:r>
                    </a:p>
                  </a:txBody>
                  <a:tcPr anchor="ctr"/>
                </a:tc>
                <a:tc>
                  <a:txBody>
                    <a:bodyPr/>
                    <a:lstStyle/>
                    <a:p>
                      <a:pPr algn="ctr"/>
                      <a:r>
                        <a:rPr lang="en-US" sz="1000" dirty="0"/>
                        <a:t>Document tolerances and insensitivity to inaccurate band setting on inspection results upon use of the scanner</a:t>
                      </a:r>
                    </a:p>
                  </a:txBody>
                  <a:tcPr anchor="ctr"/>
                </a:tc>
                <a:tc>
                  <a:txBody>
                    <a:bodyPr/>
                    <a:lstStyle/>
                    <a:p>
                      <a:pPr algn="ctr"/>
                      <a:r>
                        <a:rPr lang="en-GB" sz="1000" b="1" noProof="0" dirty="0">
                          <a:solidFill>
                            <a:srgbClr val="00B050"/>
                          </a:solidFill>
                        </a:rPr>
                        <a:t>Successful</a:t>
                      </a:r>
                    </a:p>
                    <a:p>
                      <a:pPr marL="0" algn="ctr" defTabSz="914400" rtl="0" eaLnBrk="1" latinLnBrk="0" hangingPunct="1"/>
                      <a:r>
                        <a:rPr lang="en-US" sz="1000" kern="1200" dirty="0">
                          <a:solidFill>
                            <a:schemeClr val="dk1"/>
                          </a:solidFill>
                          <a:effectLst/>
                          <a:latin typeface="+mn-lt"/>
                          <a:ea typeface="+mn-ea"/>
                          <a:cs typeface="+mn-cs"/>
                        </a:rPr>
                        <a:t>Band offset of ±5 mm has no impact on the inspection performance or the inspection capabilities.</a:t>
                      </a:r>
                    </a:p>
                  </a:txBody>
                  <a:tcPr anchor="ctr"/>
                </a:tc>
                <a:extLst>
                  <a:ext uri="{0D108BD9-81ED-4DB2-BD59-A6C34878D82A}">
                    <a16:rowId xmlns:a16="http://schemas.microsoft.com/office/drawing/2014/main" val="3456995458"/>
                  </a:ext>
                </a:extLst>
              </a:tr>
              <a:tr h="445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Temperature sensitivity</a:t>
                      </a:r>
                    </a:p>
                  </a:txBody>
                  <a:tcPr anchor="ctr"/>
                </a:tc>
                <a:tc>
                  <a:txBody>
                    <a:bodyPr/>
                    <a:lstStyle/>
                    <a:p>
                      <a:pPr algn="ctr"/>
                      <a:r>
                        <a:rPr lang="en-US" sz="1000" dirty="0"/>
                        <a:t>To ensure that elevated temperatures will have no significant impact on the noise level of the digital detector.</a:t>
                      </a:r>
                    </a:p>
                  </a:txBody>
                  <a:tcPr anchor="ctr"/>
                </a:tc>
                <a:tc>
                  <a:txBody>
                    <a:bodyPr/>
                    <a:lstStyle/>
                    <a:p>
                      <a:pPr algn="ctr"/>
                      <a:r>
                        <a:rPr lang="en-GB" sz="1000" b="1" noProof="0" dirty="0">
                          <a:solidFill>
                            <a:srgbClr val="00B050"/>
                          </a:solidFill>
                        </a:rPr>
                        <a:t>Successful</a:t>
                      </a:r>
                    </a:p>
                    <a:p>
                      <a:pPr algn="ctr"/>
                      <a:r>
                        <a:rPr lang="en-US" sz="1000" dirty="0"/>
                        <a:t>Elevated temperatures of &lt;100°C have no significant impact on the inspection performance or the inspection capabilities</a:t>
                      </a:r>
                    </a:p>
                  </a:txBody>
                  <a:tcPr anchor="ctr"/>
                </a:tc>
                <a:extLst>
                  <a:ext uri="{0D108BD9-81ED-4DB2-BD59-A6C34878D82A}">
                    <a16:rowId xmlns:a16="http://schemas.microsoft.com/office/drawing/2014/main" val="37450673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Detection; Sizing; Position capability</a:t>
                      </a:r>
                    </a:p>
                  </a:txBody>
                  <a:tcPr anchor="ctr"/>
                </a:tc>
                <a:tc>
                  <a:txBody>
                    <a:bodyPr/>
                    <a:lstStyle/>
                    <a:p>
                      <a:pPr algn="ctr"/>
                      <a:r>
                        <a:rPr lang="en-US" sz="1000" dirty="0"/>
                        <a:t>Target for the trial is to document equivalent performance in terms of detection, sizing, position for the SIRIS and the conventional film RT.</a:t>
                      </a:r>
                    </a:p>
                  </a:txBody>
                  <a:tcPr anchor="ctr"/>
                </a:tc>
                <a:tc>
                  <a:txBody>
                    <a:bodyPr/>
                    <a:lstStyle/>
                    <a:p>
                      <a:pPr algn="ctr"/>
                      <a:r>
                        <a:rPr lang="en-GB" sz="1000" b="1" noProof="0" dirty="0">
                          <a:solidFill>
                            <a:srgbClr val="00B050"/>
                          </a:solidFill>
                        </a:rPr>
                        <a:t>Successful</a:t>
                      </a:r>
                    </a:p>
                    <a:p>
                      <a:pPr algn="ctr"/>
                      <a:r>
                        <a:rPr lang="en-US" sz="1000" dirty="0"/>
                        <a:t>The capabilities of characterization of weld imperfections are verified to be identical for the SIRIS  and the conventional film RT records.</a:t>
                      </a:r>
                    </a:p>
                  </a:txBody>
                  <a:tcPr anchor="ctr"/>
                </a:tc>
                <a:extLst>
                  <a:ext uri="{0D108BD9-81ED-4DB2-BD59-A6C34878D82A}">
                    <a16:rowId xmlns:a16="http://schemas.microsoft.com/office/drawing/2014/main" val="33190874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Source to Object Deviation</a:t>
                      </a:r>
                    </a:p>
                  </a:txBody>
                  <a:tcPr anchor="ctr"/>
                </a:tc>
                <a:tc>
                  <a:txBody>
                    <a:bodyPr/>
                    <a:lstStyle/>
                    <a:p>
                      <a:pPr marL="0" algn="ctr" defTabSz="914400" rtl="0" eaLnBrk="1" latinLnBrk="0" hangingPunct="1"/>
                      <a:r>
                        <a:rPr lang="en-US" sz="1000" kern="1200" dirty="0">
                          <a:solidFill>
                            <a:schemeClr val="dk1"/>
                          </a:solidFill>
                          <a:latin typeface="+mn-lt"/>
                          <a:ea typeface="+mn-ea"/>
                          <a:cs typeface="+mn-cs"/>
                        </a:rPr>
                        <a:t>Reduction in minimum source-to-object distance of 50% for SWSI panoramic technique, provided that class B IQI requirements are fulfilled.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rgbClr val="00B050"/>
                          </a:solidFill>
                          <a:latin typeface="+mn-lt"/>
                          <a:ea typeface="+mn-ea"/>
                          <a:cs typeface="+mn-cs"/>
                        </a:rPr>
                        <a:t>Successful</a:t>
                      </a:r>
                    </a:p>
                    <a:p>
                      <a:pPr marL="0" algn="ctr" defTabSz="914400" rtl="0" eaLnBrk="1" latinLnBrk="0" hangingPunct="1"/>
                      <a:r>
                        <a:rPr lang="en-US" sz="1000" kern="1200" dirty="0">
                          <a:solidFill>
                            <a:schemeClr val="dk1"/>
                          </a:solidFill>
                          <a:latin typeface="+mn-lt"/>
                          <a:ea typeface="+mn-ea"/>
                          <a:cs typeface="+mn-cs"/>
                        </a:rPr>
                        <a:t>The geometric unsharpness remains unchanged in the circumferential direction, and that the required detector side IQI sensitivity was achieved with source side positioned IQI’s with the Saipem SIRIS system. </a:t>
                      </a:r>
                    </a:p>
                  </a:txBody>
                  <a:tcPr anchor="ctr"/>
                </a:tc>
                <a:extLst>
                  <a:ext uri="{0D108BD9-81ED-4DB2-BD59-A6C34878D82A}">
                    <a16:rowId xmlns:a16="http://schemas.microsoft.com/office/drawing/2014/main" val="362653734"/>
                  </a:ext>
                </a:extLst>
              </a:tr>
            </a:tbl>
          </a:graphicData>
        </a:graphic>
      </p:graphicFrame>
    </p:spTree>
    <p:extLst>
      <p:ext uri="{BB962C8B-B14F-4D97-AF65-F5344CB8AC3E}">
        <p14:creationId xmlns:p14="http://schemas.microsoft.com/office/powerpoint/2010/main" val="1708156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VOi4DU8Tu2heg5U_3xAog"/>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KVEwRI_S1Kz_ua.dY_65Q"/>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GvZgjFEQMKJfjJ__ABT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pertina">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a:solidFill>
              <a:srgbClr val="F08100"/>
            </a:solidFill>
            <a:latin typeface="Trebuchet MS" panose="020B0703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Saipem Grid 16:9">
  <a:themeElements>
    <a:clrScheme name="Custom 3">
      <a:dk1>
        <a:srgbClr val="000000"/>
      </a:dk1>
      <a:lt1>
        <a:sysClr val="window" lastClr="FFFFFF"/>
      </a:lt1>
      <a:dk2>
        <a:srgbClr val="22505F"/>
      </a:dk2>
      <a:lt2>
        <a:srgbClr val="F2F2F2"/>
      </a:lt2>
      <a:accent1>
        <a:srgbClr val="2E6E82"/>
      </a:accent1>
      <a:accent2>
        <a:srgbClr val="49A3BF"/>
      </a:accent2>
      <a:accent3>
        <a:srgbClr val="E98300"/>
      </a:accent3>
      <a:accent4>
        <a:srgbClr val="80BED2"/>
      </a:accent4>
      <a:accent5>
        <a:srgbClr val="5F5F5F"/>
      </a:accent5>
      <a:accent6>
        <a:srgbClr val="FFC000"/>
      </a:accent6>
      <a:hlink>
        <a:srgbClr val="270478"/>
      </a:hlink>
      <a:folHlink>
        <a:srgbClr val="270478"/>
      </a:folHlink>
    </a:clrScheme>
    <a:fontScheme name="Custom 1">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tailEnd type="none"/>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parato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agina interne">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a:spAutoFit/>
      </a:bodyPr>
      <a:lstStyle>
        <a:defPPr algn="l">
          <a:defRPr dirty="0">
            <a:solidFill>
              <a:srgbClr val="22505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gine grafici 1">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agine grafici 2">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Pagine grafici 1">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opertina">
  <a:themeElements>
    <a:clrScheme name="SAIPEM">
      <a:dk1>
        <a:srgbClr val="000000"/>
      </a:dk1>
      <a:lt1>
        <a:srgbClr val="FFFFFF"/>
      </a:lt1>
      <a:dk2>
        <a:srgbClr val="22505F"/>
      </a:dk2>
      <a:lt2>
        <a:srgbClr val="EEECE1"/>
      </a:lt2>
      <a:accent1>
        <a:srgbClr val="E98300"/>
      </a:accent1>
      <a:accent2>
        <a:srgbClr val="6B8F9C"/>
      </a:accent2>
      <a:accent3>
        <a:srgbClr val="B7C9D3"/>
      </a:accent3>
      <a:accent4>
        <a:srgbClr val="FF9E1B"/>
      </a:accent4>
      <a:accent5>
        <a:srgbClr val="4BACC6"/>
      </a:accent5>
      <a:accent6>
        <a:srgbClr val="F79646"/>
      </a:accent6>
      <a:hlink>
        <a:srgbClr val="0000FF"/>
      </a:hlink>
      <a:folHlink>
        <a:srgbClr val="80008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a:solidFill>
              <a:srgbClr val="F08100"/>
            </a:solidFill>
            <a:latin typeface="Trebuchet MS" panose="020B0703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2387</TotalTime>
  <Words>946</Words>
  <Application>Microsoft Office PowerPoint</Application>
  <PresentationFormat>Widescreen</PresentationFormat>
  <Paragraphs>89</Paragraphs>
  <Slides>5</Slides>
  <Notes>0</Notes>
  <HiddenSlides>0</HiddenSlides>
  <MMClips>0</MMClips>
  <ScaleCrop>false</ScaleCrop>
  <HeadingPairs>
    <vt:vector size="8" baseType="variant">
      <vt:variant>
        <vt:lpstr>Caratteri utilizzati</vt:lpstr>
      </vt:variant>
      <vt:variant>
        <vt:i4>7</vt:i4>
      </vt:variant>
      <vt:variant>
        <vt:lpstr>Tema</vt:lpstr>
      </vt:variant>
      <vt:variant>
        <vt:i4>10</vt:i4>
      </vt:variant>
      <vt:variant>
        <vt:lpstr>Server OLE incorporati</vt:lpstr>
      </vt:variant>
      <vt:variant>
        <vt:i4>1</vt:i4>
      </vt:variant>
      <vt:variant>
        <vt:lpstr>Titoli diapositive</vt:lpstr>
      </vt:variant>
      <vt:variant>
        <vt:i4>5</vt:i4>
      </vt:variant>
    </vt:vector>
  </HeadingPairs>
  <TitlesOfParts>
    <vt:vector size="23" baseType="lpstr">
      <vt:lpstr>Arial</vt:lpstr>
      <vt:lpstr>Calibri</vt:lpstr>
      <vt:lpstr>Calibri Light</vt:lpstr>
      <vt:lpstr>Times</vt:lpstr>
      <vt:lpstr>Times New Roman</vt:lpstr>
      <vt:lpstr>Trebuchet MS</vt:lpstr>
      <vt:lpstr>Wingdings</vt:lpstr>
      <vt:lpstr>Copertina</vt:lpstr>
      <vt:lpstr>Separatore</vt:lpstr>
      <vt:lpstr>1_Pagina interne</vt:lpstr>
      <vt:lpstr>Personalizza struttura</vt:lpstr>
      <vt:lpstr>Pagine grafici 1</vt:lpstr>
      <vt:lpstr>Pagine grafici 2</vt:lpstr>
      <vt:lpstr>Tema di Office</vt:lpstr>
      <vt:lpstr>1_Pagine grafici 1</vt:lpstr>
      <vt:lpstr>1_Copertina</vt:lpstr>
      <vt:lpstr>2_Saipem Grid 16:9</vt:lpstr>
      <vt:lpstr>think-cell Slide</vt:lpstr>
      <vt:lpstr>Presentazione standard di PowerPoint</vt:lpstr>
      <vt:lpstr>SIRIS – DIGITAL RT DNV QUALIFICATION</vt:lpstr>
      <vt:lpstr>SAIPEM – SIRIS DNV QUALIFCATION</vt:lpstr>
      <vt:lpstr>SAIPEM – SIRIS DNV QUALIFCATION</vt:lpstr>
      <vt:lpstr>SAIPEM – SIRIS DNV QUALIFCATION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Bragotto Filippo</cp:lastModifiedBy>
  <cp:revision>161</cp:revision>
  <cp:lastPrinted>2019-09-19T15:00:17Z</cp:lastPrinted>
  <dcterms:created xsi:type="dcterms:W3CDTF">2019-09-18T13:30:29Z</dcterms:created>
  <dcterms:modified xsi:type="dcterms:W3CDTF">2023-04-26T08:49:22Z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7eb324-6c8f-4366-ba47-706b295f9115_Enabled">
    <vt:lpwstr>true</vt:lpwstr>
  </property>
  <property fmtid="{D5CDD505-2E9C-101B-9397-08002B2CF9AE}" pid="3" name="MSIP_Label_797eb324-6c8f-4366-ba47-706b295f9115_SetDate">
    <vt:lpwstr>2023-04-26T08:35:36Z</vt:lpwstr>
  </property>
  <property fmtid="{D5CDD505-2E9C-101B-9397-08002B2CF9AE}" pid="4" name="MSIP_Label_797eb324-6c8f-4366-ba47-706b295f9115_Method">
    <vt:lpwstr>Standard</vt:lpwstr>
  </property>
  <property fmtid="{D5CDD505-2E9C-101B-9397-08002B2CF9AE}" pid="5" name="MSIP_Label_797eb324-6c8f-4366-ba47-706b295f9115_Name">
    <vt:lpwstr>General Use</vt:lpwstr>
  </property>
  <property fmtid="{D5CDD505-2E9C-101B-9397-08002B2CF9AE}" pid="6" name="MSIP_Label_797eb324-6c8f-4366-ba47-706b295f9115_SiteId">
    <vt:lpwstr>7a823e81-3527-485c-a629-67235afb2fa8</vt:lpwstr>
  </property>
  <property fmtid="{D5CDD505-2E9C-101B-9397-08002B2CF9AE}" pid="7" name="MSIP_Label_797eb324-6c8f-4366-ba47-706b295f9115_ActionId">
    <vt:lpwstr>a2478561-dfac-482a-ab0c-76b6dfb5c1ad</vt:lpwstr>
  </property>
  <property fmtid="{D5CDD505-2E9C-101B-9397-08002B2CF9AE}" pid="8" name="MSIP_Label_797eb324-6c8f-4366-ba47-706b295f9115_ContentBits">
    <vt:lpwstr>2</vt:lpwstr>
  </property>
</Properties>
</file>