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Lst>
  <p:notesMasterIdLst>
    <p:notesMasterId r:id="rId9"/>
  </p:notesMasterIdLst>
  <p:handoutMasterIdLst>
    <p:handoutMasterId r:id="rId10"/>
  </p:handoutMasterIdLst>
  <p:sldIdLst>
    <p:sldId id="593" r:id="rId5"/>
    <p:sldId id="611" r:id="rId6"/>
    <p:sldId id="612" r:id="rId7"/>
    <p:sldId id="588" r:id="rId8"/>
  </p:sldIdLst>
  <p:sldSz cx="9144000" cy="5143500" type="screen16x9"/>
  <p:notesSz cx="6724650" cy="9774238"/>
  <p:custDataLst>
    <p:tags r:id="rId1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D7EE21B-44EF-4194-A29E-12F4ED51091D}">
          <p14:sldIdLst>
            <p14:sldId id="593"/>
            <p14:sldId id="611"/>
            <p14:sldId id="612"/>
            <p14:sldId id="588"/>
          </p14:sldIdLst>
        </p14:section>
      </p14:sectionLst>
    </p:ext>
    <p:ext uri="{EFAFB233-063F-42B5-8137-9DF3F51BA10A}">
      <p15:sldGuideLst xmlns:p15="http://schemas.microsoft.com/office/powerpoint/2012/main">
        <p15:guide id="1" orient="horz" pos="348" userDrawn="1">
          <p15:clr>
            <a:srgbClr val="A4A3A4"/>
          </p15:clr>
        </p15:guide>
        <p15:guide id="2" pos="4584" userDrawn="1">
          <p15:clr>
            <a:srgbClr val="A4A3A4"/>
          </p15:clr>
        </p15:guide>
        <p15:guide id="3" orient="horz" pos="2964" userDrawn="1">
          <p15:clr>
            <a:srgbClr val="A4A3A4"/>
          </p15:clr>
        </p15:guide>
        <p15:guide id="4">
          <p15:clr>
            <a:srgbClr val="A4A3A4"/>
          </p15:clr>
        </p15:guide>
        <p15:guide id="5" orient="horz" pos="372" userDrawn="1">
          <p15:clr>
            <a:srgbClr val="A4A3A4"/>
          </p15:clr>
        </p15:guide>
        <p15:guide id="6" orient="horz" pos="204" userDrawn="1">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SCANA GOMEZ Maria" initials="BGM" lastIdx="1" clrIdx="0">
    <p:extLst>
      <p:ext uri="{19B8F6BF-5375-455C-9EA6-DF929625EA0E}">
        <p15:presenceInfo xmlns:p15="http://schemas.microsoft.com/office/powerpoint/2012/main" userId="S-1-5-21-2276152381-4180748166-392635184-2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E20025"/>
    <a:srgbClr val="004489"/>
    <a:srgbClr val="2F7DC1"/>
    <a:srgbClr val="BA9880"/>
    <a:srgbClr val="878787"/>
    <a:srgbClr val="702C8A"/>
    <a:srgbClr val="1E605A"/>
    <a:srgbClr val="F37032"/>
    <a:srgbClr val="FAA6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6564B-956E-4804-8D5A-9EB9EFA95401}" v="3" dt="2023-05-15T06:42:21.274"/>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6" d="100"/>
          <a:sy n="146" d="100"/>
        </p:scale>
        <p:origin x="552" y="108"/>
      </p:cViewPr>
      <p:guideLst>
        <p:guide orient="horz" pos="348"/>
        <p:guide pos="4584"/>
        <p:guide orient="horz" pos="2964"/>
        <p:guide/>
        <p:guide orient="horz" pos="372"/>
        <p:guide orient="horz" pos="204"/>
      </p:guideLst>
    </p:cSldViewPr>
  </p:slideViewPr>
  <p:notesTextViewPr>
    <p:cViewPr>
      <p:scale>
        <a:sx n="1" d="1"/>
        <a:sy n="1" d="1"/>
      </p:scale>
      <p:origin x="0" y="0"/>
    </p:cViewPr>
  </p:notesTextViewPr>
  <p:notesViewPr>
    <p:cSldViewPr snapToGrid="0">
      <p:cViewPr>
        <p:scale>
          <a:sx n="1" d="2"/>
          <a:sy n="1" d="2"/>
        </p:scale>
        <p:origin x="0" y="0"/>
      </p:cViewPr>
      <p:guideLst>
        <p:guide orient="horz" pos="3079"/>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18BED-4A19-4E7F-9776-4CA320A6A321}"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43C516AE-F989-42B1-B920-982367F15228}">
      <dgm:prSet/>
      <dgm:spPr/>
      <dgm:t>
        <a:bodyPr/>
        <a:lstStyle/>
        <a:p>
          <a:pPr>
            <a:defRPr b="1"/>
          </a:pPr>
          <a:r>
            <a:rPr lang="en-US"/>
            <a:t>4 Dec. 2020</a:t>
          </a:r>
        </a:p>
      </dgm:t>
    </dgm:pt>
    <dgm:pt modelId="{C4CB2762-18FB-4BBB-9ED7-6E7149E91864}" type="parTrans" cxnId="{65F40DCF-320F-4789-AA10-78153B806769}">
      <dgm:prSet/>
      <dgm:spPr/>
      <dgm:t>
        <a:bodyPr/>
        <a:lstStyle/>
        <a:p>
          <a:endParaRPr lang="en-US"/>
        </a:p>
      </dgm:t>
    </dgm:pt>
    <dgm:pt modelId="{D9F15553-822B-4D41-BA34-9DA86BAA2C37}" type="sibTrans" cxnId="{65F40DCF-320F-4789-AA10-78153B806769}">
      <dgm:prSet/>
      <dgm:spPr/>
      <dgm:t>
        <a:bodyPr/>
        <a:lstStyle/>
        <a:p>
          <a:endParaRPr lang="en-US"/>
        </a:p>
      </dgm:t>
    </dgm:pt>
    <dgm:pt modelId="{EEE33EF4-36A1-43A0-8AF7-6A5EA8CA9FA4}">
      <dgm:prSet custT="1"/>
      <dgm:spPr/>
      <dgm:t>
        <a:bodyPr/>
        <a:lstStyle/>
        <a:p>
          <a:r>
            <a:rPr lang="en-US" sz="900"/>
            <a:t>Lorem ipsum dolor sit amet, consectetuer adipiscing elit. Maecenas porttitor congue massa. Fusce posuere, magna sed pulvinar ultricies, purus lectus malesuada libero, sit amet commodo magna eros quis urna.</a:t>
          </a:r>
        </a:p>
        <a:p>
          <a:endParaRPr lang="en-US" sz="900"/>
        </a:p>
      </dgm:t>
    </dgm:pt>
    <dgm:pt modelId="{A5794D74-E8C9-412B-B174-F1F0B10E912C}" type="parTrans" cxnId="{0F5D696C-2F91-4197-A6CC-43910B03EB41}">
      <dgm:prSet/>
      <dgm:spPr/>
      <dgm:t>
        <a:bodyPr/>
        <a:lstStyle/>
        <a:p>
          <a:endParaRPr lang="en-US"/>
        </a:p>
      </dgm:t>
    </dgm:pt>
    <dgm:pt modelId="{3393603B-4617-4D0B-86B7-437B21FC044C}" type="sibTrans" cxnId="{0F5D696C-2F91-4197-A6CC-43910B03EB41}">
      <dgm:prSet/>
      <dgm:spPr/>
      <dgm:t>
        <a:bodyPr/>
        <a:lstStyle/>
        <a:p>
          <a:endParaRPr lang="en-US"/>
        </a:p>
      </dgm:t>
    </dgm:pt>
    <dgm:pt modelId="{201CCDBF-A0B4-42A4-9702-027D4E935B4B}">
      <dgm:prSet/>
      <dgm:spPr/>
      <dgm:t>
        <a:bodyPr/>
        <a:lstStyle/>
        <a:p>
          <a:pPr>
            <a:defRPr b="1"/>
          </a:pPr>
          <a:r>
            <a:rPr lang="en-US"/>
            <a:t>14 Dec. 2020</a:t>
          </a:r>
        </a:p>
      </dgm:t>
    </dgm:pt>
    <dgm:pt modelId="{2BFC459F-F668-425F-AA42-5DD108BCB79B}" type="parTrans" cxnId="{E6D04613-2E5B-4D0B-8794-5F2F7DA60B6F}">
      <dgm:prSet/>
      <dgm:spPr/>
      <dgm:t>
        <a:bodyPr/>
        <a:lstStyle/>
        <a:p>
          <a:endParaRPr lang="en-US"/>
        </a:p>
      </dgm:t>
    </dgm:pt>
    <dgm:pt modelId="{F797189B-3ADD-4BC1-B97A-28E9474C2E0D}" type="sibTrans" cxnId="{E6D04613-2E5B-4D0B-8794-5F2F7DA60B6F}">
      <dgm:prSet/>
      <dgm:spPr/>
      <dgm:t>
        <a:bodyPr/>
        <a:lstStyle/>
        <a:p>
          <a:endParaRPr lang="en-US"/>
        </a:p>
      </dgm:t>
    </dgm:pt>
    <dgm:pt modelId="{312CCEDC-7288-4E45-883E-80C33D97C740}">
      <dgm:prSet custT="1"/>
      <dgm:spPr/>
      <dgm:t>
        <a:bodyPr/>
        <a:lstStyle/>
        <a:p>
          <a:r>
            <a:rPr lang="en-US" sz="900"/>
            <a:t>Lorem ipsum dolor sit amet, consectetuer adipiscing elit. Maecenas porttitor congue massa. Fusce posuere, magna sed pulvinar ultricies, purus lectus malesuada libero, sit amet commodo magna eros quis </a:t>
          </a:r>
          <a:r>
            <a:rPr lang="en-US" sz="900" err="1"/>
            <a:t>urna</a:t>
          </a:r>
          <a:r>
            <a:rPr lang="en-US" sz="900"/>
            <a:t>.</a:t>
          </a:r>
        </a:p>
      </dgm:t>
    </dgm:pt>
    <dgm:pt modelId="{B31E6C68-DE3E-4F3C-893E-E2021D1535EA}" type="parTrans" cxnId="{E8BC3074-721C-4501-84B6-60250DC12AEA}">
      <dgm:prSet/>
      <dgm:spPr/>
      <dgm:t>
        <a:bodyPr/>
        <a:lstStyle/>
        <a:p>
          <a:endParaRPr lang="en-US"/>
        </a:p>
      </dgm:t>
    </dgm:pt>
    <dgm:pt modelId="{0B6A5BE5-C3D0-4E34-836E-8A0BAE7396A0}" type="sibTrans" cxnId="{E8BC3074-721C-4501-84B6-60250DC12AEA}">
      <dgm:prSet/>
      <dgm:spPr/>
      <dgm:t>
        <a:bodyPr/>
        <a:lstStyle/>
        <a:p>
          <a:endParaRPr lang="en-US"/>
        </a:p>
      </dgm:t>
    </dgm:pt>
    <dgm:pt modelId="{C9183F59-FCBE-4A82-AC76-55240533BA38}">
      <dgm:prSet/>
      <dgm:spPr/>
      <dgm:t>
        <a:bodyPr/>
        <a:lstStyle/>
        <a:p>
          <a:pPr>
            <a:defRPr b="1"/>
          </a:pPr>
          <a:r>
            <a:rPr lang="en-US"/>
            <a:t>31 Dec. 2020</a:t>
          </a:r>
        </a:p>
      </dgm:t>
    </dgm:pt>
    <dgm:pt modelId="{3C47A65B-C826-4B75-9BDF-C24B1E383539}" type="parTrans" cxnId="{B327EDDF-70DD-4B49-BAA5-74E9CEB62155}">
      <dgm:prSet/>
      <dgm:spPr/>
      <dgm:t>
        <a:bodyPr/>
        <a:lstStyle/>
        <a:p>
          <a:endParaRPr lang="en-US"/>
        </a:p>
      </dgm:t>
    </dgm:pt>
    <dgm:pt modelId="{042A791C-CB80-480F-BD20-2EC65BCF8159}" type="sibTrans" cxnId="{B327EDDF-70DD-4B49-BAA5-74E9CEB62155}">
      <dgm:prSet/>
      <dgm:spPr/>
      <dgm:t>
        <a:bodyPr/>
        <a:lstStyle/>
        <a:p>
          <a:endParaRPr lang="en-US"/>
        </a:p>
      </dgm:t>
    </dgm:pt>
    <dgm:pt modelId="{77FD87EB-FD62-4BD8-840B-707FCC96FE60}">
      <dgm:prSet custT="1"/>
      <dgm:spPr/>
      <dgm:t>
        <a:bodyPr/>
        <a:lstStyle/>
        <a:p>
          <a:r>
            <a:rPr lang="en-US" sz="900"/>
            <a:t>Lorem ipsum dolor sit </a:t>
          </a:r>
          <a:r>
            <a:rPr lang="en-US" sz="900" err="1"/>
            <a:t>amet</a:t>
          </a:r>
          <a:r>
            <a:rPr lang="en-US" sz="900"/>
            <a:t>, </a:t>
          </a:r>
          <a:r>
            <a:rPr lang="en-US" sz="900" err="1"/>
            <a:t>consectetuer</a:t>
          </a:r>
          <a:r>
            <a:rPr lang="en-US" sz="900"/>
            <a:t> </a:t>
          </a:r>
          <a:r>
            <a:rPr lang="en-US" sz="900" err="1"/>
            <a:t>adipiscing</a:t>
          </a:r>
          <a:r>
            <a:rPr lang="en-US" sz="900"/>
            <a:t> </a:t>
          </a:r>
          <a:r>
            <a:rPr lang="en-US" sz="900" err="1"/>
            <a:t>elit</a:t>
          </a:r>
          <a:r>
            <a:rPr lang="en-US" sz="900"/>
            <a:t>. Maecenas </a:t>
          </a:r>
          <a:r>
            <a:rPr lang="en-US" sz="900" err="1"/>
            <a:t>porttitor</a:t>
          </a:r>
          <a:r>
            <a:rPr lang="en-US" sz="900"/>
            <a:t> </a:t>
          </a:r>
          <a:r>
            <a:rPr lang="en-US" sz="900" err="1"/>
            <a:t>congue</a:t>
          </a:r>
          <a:r>
            <a:rPr lang="en-US" sz="900"/>
            <a:t> </a:t>
          </a:r>
          <a:r>
            <a:rPr lang="en-US" sz="900" err="1"/>
            <a:t>massa</a:t>
          </a:r>
          <a:r>
            <a:rPr lang="en-US" sz="900"/>
            <a:t>. </a:t>
          </a:r>
          <a:r>
            <a:rPr lang="en-US" sz="900" err="1"/>
            <a:t>Fusce</a:t>
          </a:r>
          <a:r>
            <a:rPr lang="en-US" sz="900"/>
            <a:t> </a:t>
          </a:r>
          <a:r>
            <a:rPr lang="en-US" sz="900" err="1"/>
            <a:t>posuere</a:t>
          </a:r>
          <a:r>
            <a:rPr lang="en-US" sz="900"/>
            <a:t>, magna sed pulvinar </a:t>
          </a:r>
          <a:r>
            <a:rPr lang="en-US" sz="900" err="1"/>
            <a:t>ultricies</a:t>
          </a:r>
          <a:r>
            <a:rPr lang="en-US" sz="900"/>
            <a:t>, </a:t>
          </a:r>
          <a:r>
            <a:rPr lang="en-US" sz="900" err="1"/>
            <a:t>purus</a:t>
          </a:r>
          <a:r>
            <a:rPr lang="en-US" sz="900"/>
            <a:t> </a:t>
          </a:r>
          <a:r>
            <a:rPr lang="en-US" sz="900" err="1"/>
            <a:t>lectus</a:t>
          </a:r>
          <a:r>
            <a:rPr lang="en-US" sz="900"/>
            <a:t> </a:t>
          </a:r>
          <a:r>
            <a:rPr lang="en-US" sz="900" err="1"/>
            <a:t>malesuada</a:t>
          </a:r>
          <a:r>
            <a:rPr lang="en-US" sz="900"/>
            <a:t> libero, sit </a:t>
          </a:r>
          <a:r>
            <a:rPr lang="en-US" sz="900" err="1"/>
            <a:t>amet</a:t>
          </a:r>
          <a:r>
            <a:rPr lang="en-US" sz="900"/>
            <a:t> </a:t>
          </a:r>
          <a:r>
            <a:rPr lang="en-US" sz="900" err="1"/>
            <a:t>commodo</a:t>
          </a:r>
          <a:r>
            <a:rPr lang="en-US" sz="900"/>
            <a:t> magna </a:t>
          </a:r>
          <a:r>
            <a:rPr lang="en-US" sz="900" err="1"/>
            <a:t>eros</a:t>
          </a:r>
          <a:r>
            <a:rPr lang="en-US" sz="900"/>
            <a:t> </a:t>
          </a:r>
          <a:r>
            <a:rPr lang="en-US" sz="900" err="1"/>
            <a:t>quis</a:t>
          </a:r>
          <a:r>
            <a:rPr lang="en-US" sz="900"/>
            <a:t> </a:t>
          </a:r>
          <a:r>
            <a:rPr lang="en-US" sz="900" err="1"/>
            <a:t>urna</a:t>
          </a:r>
          <a:r>
            <a:rPr lang="en-US" sz="900"/>
            <a:t>.</a:t>
          </a:r>
        </a:p>
      </dgm:t>
    </dgm:pt>
    <dgm:pt modelId="{C35CC7B9-855F-4E0B-9C9A-2E3B02C399EE}" type="parTrans" cxnId="{3605EAB1-186D-413F-9145-A2613D39F174}">
      <dgm:prSet/>
      <dgm:spPr/>
      <dgm:t>
        <a:bodyPr/>
        <a:lstStyle/>
        <a:p>
          <a:endParaRPr lang="en-US"/>
        </a:p>
      </dgm:t>
    </dgm:pt>
    <dgm:pt modelId="{4945A265-392A-4BD9-852A-D89B32A0B347}" type="sibTrans" cxnId="{3605EAB1-186D-413F-9145-A2613D39F174}">
      <dgm:prSet/>
      <dgm:spPr/>
      <dgm:t>
        <a:bodyPr/>
        <a:lstStyle/>
        <a:p>
          <a:endParaRPr lang="en-US"/>
        </a:p>
      </dgm:t>
    </dgm:pt>
    <dgm:pt modelId="{9671C381-AA8B-4721-B4BB-961D137D6DDF}">
      <dgm:prSet/>
      <dgm:spPr/>
      <dgm:t>
        <a:bodyPr/>
        <a:lstStyle/>
        <a:p>
          <a:pPr>
            <a:defRPr b="1"/>
          </a:pPr>
          <a:r>
            <a:rPr lang="en-US"/>
            <a:t>2021</a:t>
          </a:r>
        </a:p>
      </dgm:t>
    </dgm:pt>
    <dgm:pt modelId="{1EDE3DE7-9199-4697-8A0D-9D18FD9D8B3D}" type="parTrans" cxnId="{AB50CE58-4D0C-4E37-AA1E-53699A83F9F9}">
      <dgm:prSet/>
      <dgm:spPr/>
      <dgm:t>
        <a:bodyPr/>
        <a:lstStyle/>
        <a:p>
          <a:endParaRPr lang="en-US"/>
        </a:p>
      </dgm:t>
    </dgm:pt>
    <dgm:pt modelId="{65E912CB-BDDF-4947-8DA8-42FF812F621B}" type="sibTrans" cxnId="{AB50CE58-4D0C-4E37-AA1E-53699A83F9F9}">
      <dgm:prSet/>
      <dgm:spPr/>
      <dgm:t>
        <a:bodyPr/>
        <a:lstStyle/>
        <a:p>
          <a:endParaRPr lang="en-US"/>
        </a:p>
      </dgm:t>
    </dgm:pt>
    <dgm:pt modelId="{7ED934CA-ED5B-4AA3-8135-5E0D3851532D}">
      <dgm:prSet custT="1"/>
      <dgm:spPr/>
      <dgm:t>
        <a:bodyPr/>
        <a:lstStyle/>
        <a:p>
          <a:r>
            <a:rPr lang="en-US" sz="900"/>
            <a:t>Lorem ipsum dolor sit </a:t>
          </a:r>
          <a:r>
            <a:rPr lang="en-US" sz="900" err="1"/>
            <a:t>amet</a:t>
          </a:r>
          <a:r>
            <a:rPr lang="en-US" sz="900"/>
            <a:t>, </a:t>
          </a:r>
          <a:r>
            <a:rPr lang="en-US" sz="900" err="1"/>
            <a:t>consectetuer</a:t>
          </a:r>
          <a:r>
            <a:rPr lang="en-US" sz="900"/>
            <a:t> </a:t>
          </a:r>
          <a:r>
            <a:rPr lang="en-US" sz="900" err="1"/>
            <a:t>adipiscing</a:t>
          </a:r>
          <a:r>
            <a:rPr lang="en-US" sz="900"/>
            <a:t> </a:t>
          </a:r>
          <a:r>
            <a:rPr lang="en-US" sz="900" err="1"/>
            <a:t>elit</a:t>
          </a:r>
          <a:r>
            <a:rPr lang="en-US" sz="900"/>
            <a:t>. Maecenas </a:t>
          </a:r>
          <a:r>
            <a:rPr lang="en-US" sz="900" err="1"/>
            <a:t>porttitor</a:t>
          </a:r>
          <a:r>
            <a:rPr lang="en-US" sz="900"/>
            <a:t> </a:t>
          </a:r>
          <a:r>
            <a:rPr lang="en-US" sz="900" err="1"/>
            <a:t>congue</a:t>
          </a:r>
          <a:r>
            <a:rPr lang="en-US" sz="900"/>
            <a:t> </a:t>
          </a:r>
          <a:r>
            <a:rPr lang="en-US" sz="900" err="1"/>
            <a:t>massa</a:t>
          </a:r>
          <a:r>
            <a:rPr lang="en-US" sz="900"/>
            <a:t>. </a:t>
          </a:r>
          <a:r>
            <a:rPr lang="en-US" sz="900" err="1"/>
            <a:t>Fusce</a:t>
          </a:r>
          <a:r>
            <a:rPr lang="en-US" sz="900"/>
            <a:t> </a:t>
          </a:r>
          <a:r>
            <a:rPr lang="en-US" sz="900" err="1"/>
            <a:t>posuere</a:t>
          </a:r>
          <a:r>
            <a:rPr lang="en-US" sz="900"/>
            <a:t>, magna sed pulvinar </a:t>
          </a:r>
          <a:r>
            <a:rPr lang="en-US" sz="900" err="1"/>
            <a:t>ultricies</a:t>
          </a:r>
          <a:r>
            <a:rPr lang="en-US" sz="900"/>
            <a:t>, </a:t>
          </a:r>
          <a:r>
            <a:rPr lang="en-US" sz="900" err="1"/>
            <a:t>purus</a:t>
          </a:r>
          <a:r>
            <a:rPr lang="en-US" sz="900"/>
            <a:t> </a:t>
          </a:r>
          <a:r>
            <a:rPr lang="en-US" sz="900" err="1"/>
            <a:t>lectus</a:t>
          </a:r>
          <a:r>
            <a:rPr lang="en-US" sz="900"/>
            <a:t> </a:t>
          </a:r>
          <a:r>
            <a:rPr lang="en-US" sz="900" err="1"/>
            <a:t>malesuada</a:t>
          </a:r>
          <a:r>
            <a:rPr lang="en-US" sz="900"/>
            <a:t> libero, sit </a:t>
          </a:r>
          <a:r>
            <a:rPr lang="en-US" sz="900" err="1"/>
            <a:t>amet</a:t>
          </a:r>
          <a:r>
            <a:rPr lang="en-US" sz="900"/>
            <a:t> </a:t>
          </a:r>
          <a:r>
            <a:rPr lang="en-US" sz="900" err="1"/>
            <a:t>commodo</a:t>
          </a:r>
          <a:r>
            <a:rPr lang="en-US" sz="900"/>
            <a:t> magna </a:t>
          </a:r>
          <a:r>
            <a:rPr lang="en-US" sz="900" err="1"/>
            <a:t>eros</a:t>
          </a:r>
          <a:r>
            <a:rPr lang="en-US" sz="900"/>
            <a:t> </a:t>
          </a:r>
          <a:r>
            <a:rPr lang="en-US" sz="900" err="1"/>
            <a:t>quis</a:t>
          </a:r>
          <a:r>
            <a:rPr lang="en-US" sz="900"/>
            <a:t> </a:t>
          </a:r>
          <a:r>
            <a:rPr lang="en-US" sz="900" err="1"/>
            <a:t>urna</a:t>
          </a:r>
          <a:r>
            <a:rPr lang="en-US" sz="900"/>
            <a:t>..</a:t>
          </a:r>
        </a:p>
      </dgm:t>
    </dgm:pt>
    <dgm:pt modelId="{5A850DA8-5838-48AA-ADA5-00CC77E94807}" type="parTrans" cxnId="{131D33BB-BE01-47D8-BF63-CD3D4533A454}">
      <dgm:prSet/>
      <dgm:spPr/>
      <dgm:t>
        <a:bodyPr/>
        <a:lstStyle/>
        <a:p>
          <a:endParaRPr lang="en-US"/>
        </a:p>
      </dgm:t>
    </dgm:pt>
    <dgm:pt modelId="{5904B3E1-5604-4D2A-ABBB-56AA3FF2967A}" type="sibTrans" cxnId="{131D33BB-BE01-47D8-BF63-CD3D4533A454}">
      <dgm:prSet/>
      <dgm:spPr/>
      <dgm:t>
        <a:bodyPr/>
        <a:lstStyle/>
        <a:p>
          <a:endParaRPr lang="en-US"/>
        </a:p>
      </dgm:t>
    </dgm:pt>
    <dgm:pt modelId="{BB7BD4B5-147A-466C-B6FD-082BF2F1574B}">
      <dgm:prSet/>
      <dgm:spPr/>
      <dgm:t>
        <a:bodyPr/>
        <a:lstStyle/>
        <a:p>
          <a:pPr>
            <a:defRPr b="1"/>
          </a:pPr>
          <a:r>
            <a:rPr lang="en-US"/>
            <a:t>2021</a:t>
          </a:r>
        </a:p>
      </dgm:t>
    </dgm:pt>
    <dgm:pt modelId="{8DA75F23-CC43-44B5-B7BA-C1AA85582276}" type="parTrans" cxnId="{726E0436-82D7-4F88-AE93-DE489E7E8DB0}">
      <dgm:prSet/>
      <dgm:spPr/>
      <dgm:t>
        <a:bodyPr/>
        <a:lstStyle/>
        <a:p>
          <a:endParaRPr lang="en-US"/>
        </a:p>
      </dgm:t>
    </dgm:pt>
    <dgm:pt modelId="{D7229D91-4C87-40A4-A8B9-D8BCF012EC85}" type="sibTrans" cxnId="{726E0436-82D7-4F88-AE93-DE489E7E8DB0}">
      <dgm:prSet/>
      <dgm:spPr/>
      <dgm:t>
        <a:bodyPr/>
        <a:lstStyle/>
        <a:p>
          <a:endParaRPr lang="en-US"/>
        </a:p>
      </dgm:t>
    </dgm:pt>
    <dgm:pt modelId="{55EF0F66-8585-4543-92F6-238F0B6BB2B8}">
      <dgm:prSet custT="1"/>
      <dgm:spPr/>
      <dgm:t>
        <a:bodyPr/>
        <a:lstStyle/>
        <a:p>
          <a:r>
            <a:rPr lang="en-US" sz="900"/>
            <a:t>Lorem ipsum dolor sit </a:t>
          </a:r>
          <a:r>
            <a:rPr lang="en-US" sz="900" err="1"/>
            <a:t>amet</a:t>
          </a:r>
          <a:r>
            <a:rPr lang="en-US" sz="900"/>
            <a:t>, </a:t>
          </a:r>
          <a:r>
            <a:rPr lang="en-US" sz="900" err="1"/>
            <a:t>consectetuer</a:t>
          </a:r>
          <a:r>
            <a:rPr lang="en-US" sz="900"/>
            <a:t> </a:t>
          </a:r>
          <a:r>
            <a:rPr lang="en-US" sz="900" err="1"/>
            <a:t>adipiscing</a:t>
          </a:r>
          <a:r>
            <a:rPr lang="en-US" sz="900"/>
            <a:t> </a:t>
          </a:r>
          <a:r>
            <a:rPr lang="en-US" sz="900" err="1"/>
            <a:t>elit</a:t>
          </a:r>
          <a:r>
            <a:rPr lang="en-US" sz="900"/>
            <a:t>. Maecenas </a:t>
          </a:r>
          <a:r>
            <a:rPr lang="en-US" sz="900" err="1"/>
            <a:t>porttitor</a:t>
          </a:r>
          <a:r>
            <a:rPr lang="en-US" sz="900"/>
            <a:t> </a:t>
          </a:r>
          <a:r>
            <a:rPr lang="en-US" sz="900" err="1"/>
            <a:t>congue</a:t>
          </a:r>
          <a:r>
            <a:rPr lang="en-US" sz="900"/>
            <a:t> </a:t>
          </a:r>
          <a:r>
            <a:rPr lang="en-US" sz="900" err="1"/>
            <a:t>massa</a:t>
          </a:r>
          <a:r>
            <a:rPr lang="en-US" sz="900"/>
            <a:t>. </a:t>
          </a:r>
          <a:r>
            <a:rPr lang="en-US" sz="900" err="1"/>
            <a:t>Fusce</a:t>
          </a:r>
          <a:r>
            <a:rPr lang="en-US" sz="900"/>
            <a:t> </a:t>
          </a:r>
          <a:r>
            <a:rPr lang="en-US" sz="900" err="1"/>
            <a:t>posuere</a:t>
          </a:r>
          <a:r>
            <a:rPr lang="en-US" sz="900"/>
            <a:t>, magna sed pulvinar </a:t>
          </a:r>
          <a:r>
            <a:rPr lang="en-US" sz="900" err="1"/>
            <a:t>ultricies</a:t>
          </a:r>
          <a:r>
            <a:rPr lang="en-US" sz="900"/>
            <a:t>, </a:t>
          </a:r>
          <a:r>
            <a:rPr lang="en-US" sz="900" err="1"/>
            <a:t>purus</a:t>
          </a:r>
          <a:r>
            <a:rPr lang="en-US" sz="900"/>
            <a:t> </a:t>
          </a:r>
          <a:r>
            <a:rPr lang="en-US" sz="900" err="1"/>
            <a:t>lectus</a:t>
          </a:r>
          <a:r>
            <a:rPr lang="en-US" sz="900"/>
            <a:t> </a:t>
          </a:r>
          <a:r>
            <a:rPr lang="en-US" sz="900" err="1"/>
            <a:t>malesuada</a:t>
          </a:r>
          <a:r>
            <a:rPr lang="en-US" sz="900"/>
            <a:t> libero, sit </a:t>
          </a:r>
          <a:r>
            <a:rPr lang="en-US" sz="900" err="1"/>
            <a:t>amet</a:t>
          </a:r>
          <a:r>
            <a:rPr lang="en-US" sz="900"/>
            <a:t> </a:t>
          </a:r>
          <a:r>
            <a:rPr lang="en-US" sz="900" err="1"/>
            <a:t>commodo</a:t>
          </a:r>
          <a:r>
            <a:rPr lang="en-US" sz="900"/>
            <a:t> magna </a:t>
          </a:r>
          <a:r>
            <a:rPr lang="en-US" sz="900" err="1"/>
            <a:t>eros</a:t>
          </a:r>
          <a:r>
            <a:rPr lang="en-US" sz="900"/>
            <a:t> </a:t>
          </a:r>
          <a:r>
            <a:rPr lang="en-US" sz="900" err="1"/>
            <a:t>quis</a:t>
          </a:r>
          <a:r>
            <a:rPr lang="en-US" sz="900"/>
            <a:t> </a:t>
          </a:r>
          <a:r>
            <a:rPr lang="en-US" sz="900" err="1"/>
            <a:t>urna</a:t>
          </a:r>
          <a:r>
            <a:rPr lang="en-US" sz="900"/>
            <a:t>.</a:t>
          </a:r>
        </a:p>
      </dgm:t>
    </dgm:pt>
    <dgm:pt modelId="{4EBEC452-B8EF-4E6F-AA78-BC8C980E802A}" type="parTrans" cxnId="{A6690F19-778D-4634-BF57-D4F892C84968}">
      <dgm:prSet/>
      <dgm:spPr/>
      <dgm:t>
        <a:bodyPr/>
        <a:lstStyle/>
        <a:p>
          <a:endParaRPr lang="en-US"/>
        </a:p>
      </dgm:t>
    </dgm:pt>
    <dgm:pt modelId="{64B28AE7-EBB1-45ED-9CF6-40CE15242FF4}" type="sibTrans" cxnId="{A6690F19-778D-4634-BF57-D4F892C84968}">
      <dgm:prSet/>
      <dgm:spPr/>
      <dgm:t>
        <a:bodyPr/>
        <a:lstStyle/>
        <a:p>
          <a:endParaRPr lang="en-US"/>
        </a:p>
      </dgm:t>
    </dgm:pt>
    <dgm:pt modelId="{9C2EDB2D-A279-4BE9-B4FD-8F9E919A9EAD}" type="pres">
      <dgm:prSet presAssocID="{45C18BED-4A19-4E7F-9776-4CA320A6A321}" presName="root" presStyleCnt="0">
        <dgm:presLayoutVars>
          <dgm:chMax/>
          <dgm:chPref/>
          <dgm:animLvl val="lvl"/>
        </dgm:presLayoutVars>
      </dgm:prSet>
      <dgm:spPr/>
    </dgm:pt>
    <dgm:pt modelId="{6287D946-58D2-440D-962C-A7055A018A40}" type="pres">
      <dgm:prSet presAssocID="{45C18BED-4A19-4E7F-9776-4CA320A6A321}"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4DF8F715-17A6-4F61-AE02-51E95FDCC925}" type="pres">
      <dgm:prSet presAssocID="{45C18BED-4A19-4E7F-9776-4CA320A6A321}" presName="nodes" presStyleCnt="0">
        <dgm:presLayoutVars>
          <dgm:chMax/>
          <dgm:chPref/>
          <dgm:animLvl val="lvl"/>
        </dgm:presLayoutVars>
      </dgm:prSet>
      <dgm:spPr/>
    </dgm:pt>
    <dgm:pt modelId="{5FA7B811-4E48-44A0-AD1B-7C2EC558FEAC}" type="pres">
      <dgm:prSet presAssocID="{43C516AE-F989-42B1-B920-982367F15228}" presName="composite" presStyleCnt="0"/>
      <dgm:spPr/>
    </dgm:pt>
    <dgm:pt modelId="{C2B43558-1B43-4E0A-9DBB-1AB80D0A51E3}" type="pres">
      <dgm:prSet presAssocID="{43C516AE-F989-42B1-B920-982367F15228}"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10CBCB5-681E-4E47-B8F0-F0E82033C6C3}" type="pres">
      <dgm:prSet presAssocID="{43C516AE-F989-42B1-B920-982367F15228}" presName="DropPinPlaceHolder" presStyleCnt="0"/>
      <dgm:spPr/>
    </dgm:pt>
    <dgm:pt modelId="{967ECE1A-216B-4EA1-B0ED-4860DF055BEB}" type="pres">
      <dgm:prSet presAssocID="{43C516AE-F989-42B1-B920-982367F15228}" presName="DropPin" presStyleLbl="alignNode1" presStyleIdx="0" presStyleCnt="5"/>
      <dgm:spPr/>
    </dgm:pt>
    <dgm:pt modelId="{0CFF8737-1352-4AA7-8CD5-B9CABC40EB80}" type="pres">
      <dgm:prSet presAssocID="{43C516AE-F989-42B1-B920-982367F15228}"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15D9A77F-CB7E-45DA-9A4E-5758DE8CE180}" type="pres">
      <dgm:prSet presAssocID="{43C516AE-F989-42B1-B920-982367F15228}" presName="L2TextContainer" presStyleLbl="revTx" presStyleIdx="0" presStyleCnt="10">
        <dgm:presLayoutVars>
          <dgm:bulletEnabled val="1"/>
        </dgm:presLayoutVars>
      </dgm:prSet>
      <dgm:spPr/>
    </dgm:pt>
    <dgm:pt modelId="{7252895A-EBBA-4D19-9287-B2CE7DB5161A}" type="pres">
      <dgm:prSet presAssocID="{43C516AE-F989-42B1-B920-982367F15228}" presName="L1TextContainer" presStyleLbl="revTx" presStyleIdx="1" presStyleCnt="10">
        <dgm:presLayoutVars>
          <dgm:chMax val="1"/>
          <dgm:chPref val="1"/>
          <dgm:bulletEnabled val="1"/>
        </dgm:presLayoutVars>
      </dgm:prSet>
      <dgm:spPr/>
    </dgm:pt>
    <dgm:pt modelId="{D14D11A9-ABE3-468F-962C-56E010FC62A3}" type="pres">
      <dgm:prSet presAssocID="{43C516AE-F989-42B1-B920-982367F15228}"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F73DEE7A-31A5-4624-83B9-3374E496DD04}" type="pres">
      <dgm:prSet presAssocID="{43C516AE-F989-42B1-B920-982367F15228}" presName="EmptyPlaceHolder" presStyleCnt="0"/>
      <dgm:spPr/>
    </dgm:pt>
    <dgm:pt modelId="{2EA5B8FE-5D1E-448C-A30C-DC687ACE7C6E}" type="pres">
      <dgm:prSet presAssocID="{D9F15553-822B-4D41-BA34-9DA86BAA2C37}" presName="spaceBetweenRectangles" presStyleCnt="0"/>
      <dgm:spPr/>
    </dgm:pt>
    <dgm:pt modelId="{37044C7A-BE8C-4B61-9BA2-0F7CB6C2B878}" type="pres">
      <dgm:prSet presAssocID="{201CCDBF-A0B4-42A4-9702-027D4E935B4B}" presName="composite" presStyleCnt="0"/>
      <dgm:spPr/>
    </dgm:pt>
    <dgm:pt modelId="{66C82437-45A9-484B-8544-7377E68D91EF}" type="pres">
      <dgm:prSet presAssocID="{201CCDBF-A0B4-42A4-9702-027D4E935B4B}" presName="ConnectorPoint" presStyleLbl="lnNode1" presStyleIdx="1" presStyleCnt="5"/>
      <dgm:spPr>
        <a:solidFill>
          <a:schemeClr val="accent2">
            <a:hueOff val="-363841"/>
            <a:satOff val="-20982"/>
            <a:lumOff val="2157"/>
            <a:alphaOff val="0"/>
          </a:schemeClr>
        </a:solidFill>
        <a:ln w="6350" cap="flat" cmpd="sng" algn="ctr">
          <a:solidFill>
            <a:schemeClr val="lt1">
              <a:hueOff val="0"/>
              <a:satOff val="0"/>
              <a:lumOff val="0"/>
              <a:alphaOff val="0"/>
            </a:schemeClr>
          </a:solidFill>
          <a:prstDash val="solid"/>
          <a:miter lim="800000"/>
        </a:ln>
        <a:effectLst/>
      </dgm:spPr>
    </dgm:pt>
    <dgm:pt modelId="{B66ABA50-2696-4A44-9AD0-202B4F7B5984}" type="pres">
      <dgm:prSet presAssocID="{201CCDBF-A0B4-42A4-9702-027D4E935B4B}" presName="DropPinPlaceHolder" presStyleCnt="0"/>
      <dgm:spPr/>
    </dgm:pt>
    <dgm:pt modelId="{9A73E954-DF51-4EA7-A0B9-61DF21B2F3B6}" type="pres">
      <dgm:prSet presAssocID="{201CCDBF-A0B4-42A4-9702-027D4E935B4B}" presName="DropPin" presStyleLbl="alignNode1" presStyleIdx="1" presStyleCnt="5"/>
      <dgm:spPr/>
    </dgm:pt>
    <dgm:pt modelId="{E8CCDE9D-8E11-43BD-9DC7-239FFAAA357A}" type="pres">
      <dgm:prSet presAssocID="{201CCDBF-A0B4-42A4-9702-027D4E935B4B}"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D3B55D83-32FD-4783-A191-E0382E3C506C}" type="pres">
      <dgm:prSet presAssocID="{201CCDBF-A0B4-42A4-9702-027D4E935B4B}" presName="L2TextContainer" presStyleLbl="revTx" presStyleIdx="2" presStyleCnt="10">
        <dgm:presLayoutVars>
          <dgm:bulletEnabled val="1"/>
        </dgm:presLayoutVars>
      </dgm:prSet>
      <dgm:spPr/>
    </dgm:pt>
    <dgm:pt modelId="{386115CE-BE32-4E28-9901-113CA5C22FB8}" type="pres">
      <dgm:prSet presAssocID="{201CCDBF-A0B4-42A4-9702-027D4E935B4B}" presName="L1TextContainer" presStyleLbl="revTx" presStyleIdx="3" presStyleCnt="10">
        <dgm:presLayoutVars>
          <dgm:chMax val="1"/>
          <dgm:chPref val="1"/>
          <dgm:bulletEnabled val="1"/>
        </dgm:presLayoutVars>
      </dgm:prSet>
      <dgm:spPr/>
    </dgm:pt>
    <dgm:pt modelId="{B4E4365F-AD10-40E6-89D7-1CD69C919B15}" type="pres">
      <dgm:prSet presAssocID="{201CCDBF-A0B4-42A4-9702-027D4E935B4B}" presName="ConnectLine" presStyleLbl="sibTrans1D1" presStyleIdx="1" presStyleCnt="5"/>
      <dgm:spPr>
        <a:noFill/>
        <a:ln w="12700" cap="flat" cmpd="sng" algn="ctr">
          <a:solidFill>
            <a:schemeClr val="accent2">
              <a:hueOff val="-363841"/>
              <a:satOff val="-20982"/>
              <a:lumOff val="2157"/>
              <a:alphaOff val="0"/>
            </a:schemeClr>
          </a:solidFill>
          <a:prstDash val="dash"/>
          <a:miter lim="800000"/>
        </a:ln>
        <a:effectLst/>
      </dgm:spPr>
    </dgm:pt>
    <dgm:pt modelId="{80C23F5A-6F08-4B1F-9A07-52C3DAF408B8}" type="pres">
      <dgm:prSet presAssocID="{201CCDBF-A0B4-42A4-9702-027D4E935B4B}" presName="EmptyPlaceHolder" presStyleCnt="0"/>
      <dgm:spPr/>
    </dgm:pt>
    <dgm:pt modelId="{B79E7E0E-AB14-462D-A606-47AF5A149696}" type="pres">
      <dgm:prSet presAssocID="{F797189B-3ADD-4BC1-B97A-28E9474C2E0D}" presName="spaceBetweenRectangles" presStyleCnt="0"/>
      <dgm:spPr/>
    </dgm:pt>
    <dgm:pt modelId="{ED340AEF-1741-41CB-9B94-06C25A76144B}" type="pres">
      <dgm:prSet presAssocID="{C9183F59-FCBE-4A82-AC76-55240533BA38}" presName="composite" presStyleCnt="0"/>
      <dgm:spPr/>
    </dgm:pt>
    <dgm:pt modelId="{D92F8232-2099-4D91-A078-908B422F21D6}" type="pres">
      <dgm:prSet presAssocID="{C9183F59-FCBE-4A82-AC76-55240533BA38}" presName="ConnectorPoint" presStyleLbl="lnNode1" presStyleIdx="2" presStyleCnt="5"/>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F8FB1431-AA66-4EB4-8216-C7F0CA058BC7}" type="pres">
      <dgm:prSet presAssocID="{C9183F59-FCBE-4A82-AC76-55240533BA38}" presName="DropPinPlaceHolder" presStyleCnt="0"/>
      <dgm:spPr/>
    </dgm:pt>
    <dgm:pt modelId="{FB79546A-D20D-4190-84C7-27ECBBC8334F}" type="pres">
      <dgm:prSet presAssocID="{C9183F59-FCBE-4A82-AC76-55240533BA38}" presName="DropPin" presStyleLbl="alignNode1" presStyleIdx="2" presStyleCnt="5"/>
      <dgm:spPr/>
    </dgm:pt>
    <dgm:pt modelId="{2420ADEC-61C6-4CF2-84AD-F9AFCC668D62}" type="pres">
      <dgm:prSet presAssocID="{C9183F59-FCBE-4A82-AC76-55240533BA38}"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EC5588DC-D4C4-4DC8-BBF2-2A3E1862A771}" type="pres">
      <dgm:prSet presAssocID="{C9183F59-FCBE-4A82-AC76-55240533BA38}" presName="L2TextContainer" presStyleLbl="revTx" presStyleIdx="4" presStyleCnt="10">
        <dgm:presLayoutVars>
          <dgm:bulletEnabled val="1"/>
        </dgm:presLayoutVars>
      </dgm:prSet>
      <dgm:spPr/>
    </dgm:pt>
    <dgm:pt modelId="{9915C629-6AE3-401F-AC67-2B81450A3FF1}" type="pres">
      <dgm:prSet presAssocID="{C9183F59-FCBE-4A82-AC76-55240533BA38}" presName="L1TextContainer" presStyleLbl="revTx" presStyleIdx="5" presStyleCnt="10">
        <dgm:presLayoutVars>
          <dgm:chMax val="1"/>
          <dgm:chPref val="1"/>
          <dgm:bulletEnabled val="1"/>
        </dgm:presLayoutVars>
      </dgm:prSet>
      <dgm:spPr/>
    </dgm:pt>
    <dgm:pt modelId="{B63E4E1D-1C9F-435A-84BE-E7B7308F6660}" type="pres">
      <dgm:prSet presAssocID="{C9183F59-FCBE-4A82-AC76-55240533BA38}" presName="ConnectLine" presStyleLbl="sibTrans1D1" presStyleIdx="2" presStyleCnt="5"/>
      <dgm:spPr>
        <a:noFill/>
        <a:ln w="12700" cap="flat" cmpd="sng" algn="ctr">
          <a:solidFill>
            <a:schemeClr val="accent2">
              <a:hueOff val="-727682"/>
              <a:satOff val="-41964"/>
              <a:lumOff val="4314"/>
              <a:alphaOff val="0"/>
            </a:schemeClr>
          </a:solidFill>
          <a:prstDash val="dash"/>
          <a:miter lim="800000"/>
        </a:ln>
        <a:effectLst/>
      </dgm:spPr>
    </dgm:pt>
    <dgm:pt modelId="{0B868612-8999-4910-9DFB-7095736F9740}" type="pres">
      <dgm:prSet presAssocID="{C9183F59-FCBE-4A82-AC76-55240533BA38}" presName="EmptyPlaceHolder" presStyleCnt="0"/>
      <dgm:spPr/>
    </dgm:pt>
    <dgm:pt modelId="{0E50817A-479D-4AD3-9560-E88EA2004431}" type="pres">
      <dgm:prSet presAssocID="{042A791C-CB80-480F-BD20-2EC65BCF8159}" presName="spaceBetweenRectangles" presStyleCnt="0"/>
      <dgm:spPr/>
    </dgm:pt>
    <dgm:pt modelId="{83785230-CBF3-4622-B2CA-83657F688DE7}" type="pres">
      <dgm:prSet presAssocID="{9671C381-AA8B-4721-B4BB-961D137D6DDF}" presName="composite" presStyleCnt="0"/>
      <dgm:spPr/>
    </dgm:pt>
    <dgm:pt modelId="{D6017F06-749E-4646-99CA-BCE5300CEBB4}" type="pres">
      <dgm:prSet presAssocID="{9671C381-AA8B-4721-B4BB-961D137D6DDF}" presName="ConnectorPoint" presStyleLbl="lnNode1" presStyleIdx="3" presStyleCnt="5"/>
      <dgm:spPr>
        <a:solidFill>
          <a:schemeClr val="accent2">
            <a:hueOff val="-1091522"/>
            <a:satOff val="-62946"/>
            <a:lumOff val="6471"/>
            <a:alphaOff val="0"/>
          </a:schemeClr>
        </a:solidFill>
        <a:ln w="6350" cap="flat" cmpd="sng" algn="ctr">
          <a:solidFill>
            <a:schemeClr val="lt1">
              <a:hueOff val="0"/>
              <a:satOff val="0"/>
              <a:lumOff val="0"/>
              <a:alphaOff val="0"/>
            </a:schemeClr>
          </a:solidFill>
          <a:prstDash val="solid"/>
          <a:miter lim="800000"/>
        </a:ln>
        <a:effectLst/>
      </dgm:spPr>
    </dgm:pt>
    <dgm:pt modelId="{6AD22EC7-521D-4A10-AC43-75454F44DFA6}" type="pres">
      <dgm:prSet presAssocID="{9671C381-AA8B-4721-B4BB-961D137D6DDF}" presName="DropPinPlaceHolder" presStyleCnt="0"/>
      <dgm:spPr/>
    </dgm:pt>
    <dgm:pt modelId="{C8EF0AE8-E9B1-4D85-B0D8-7CD131524B42}" type="pres">
      <dgm:prSet presAssocID="{9671C381-AA8B-4721-B4BB-961D137D6DDF}" presName="DropPin" presStyleLbl="alignNode1" presStyleIdx="3" presStyleCnt="5"/>
      <dgm:spPr/>
    </dgm:pt>
    <dgm:pt modelId="{B6A3A1D4-63FA-43B2-A16F-673AC1A90128}" type="pres">
      <dgm:prSet presAssocID="{9671C381-AA8B-4721-B4BB-961D137D6DDF}"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3C0450D0-02C2-4DC3-80EE-AB4B64E25407}" type="pres">
      <dgm:prSet presAssocID="{9671C381-AA8B-4721-B4BB-961D137D6DDF}" presName="L2TextContainer" presStyleLbl="revTx" presStyleIdx="6" presStyleCnt="10">
        <dgm:presLayoutVars>
          <dgm:bulletEnabled val="1"/>
        </dgm:presLayoutVars>
      </dgm:prSet>
      <dgm:spPr/>
    </dgm:pt>
    <dgm:pt modelId="{B37500FE-5F93-4F27-8236-F3F316AF1ACC}" type="pres">
      <dgm:prSet presAssocID="{9671C381-AA8B-4721-B4BB-961D137D6DDF}" presName="L1TextContainer" presStyleLbl="revTx" presStyleIdx="7" presStyleCnt="10">
        <dgm:presLayoutVars>
          <dgm:chMax val="1"/>
          <dgm:chPref val="1"/>
          <dgm:bulletEnabled val="1"/>
        </dgm:presLayoutVars>
      </dgm:prSet>
      <dgm:spPr/>
    </dgm:pt>
    <dgm:pt modelId="{8A9ACDBC-96EB-4132-B448-4C6C343AA4E2}" type="pres">
      <dgm:prSet presAssocID="{9671C381-AA8B-4721-B4BB-961D137D6DDF}" presName="ConnectLine" presStyleLbl="sibTrans1D1" presStyleIdx="3" presStyleCnt="5"/>
      <dgm:spPr>
        <a:noFill/>
        <a:ln w="12700" cap="flat" cmpd="sng" algn="ctr">
          <a:solidFill>
            <a:schemeClr val="accent2">
              <a:hueOff val="-1091522"/>
              <a:satOff val="-62946"/>
              <a:lumOff val="6471"/>
              <a:alphaOff val="0"/>
            </a:schemeClr>
          </a:solidFill>
          <a:prstDash val="dash"/>
          <a:miter lim="800000"/>
        </a:ln>
        <a:effectLst/>
      </dgm:spPr>
    </dgm:pt>
    <dgm:pt modelId="{4A14F366-C010-4963-8F48-0FBEFD98BE2D}" type="pres">
      <dgm:prSet presAssocID="{9671C381-AA8B-4721-B4BB-961D137D6DDF}" presName="EmptyPlaceHolder" presStyleCnt="0"/>
      <dgm:spPr/>
    </dgm:pt>
    <dgm:pt modelId="{09ADD5FE-8A65-47A7-8DF3-8EA545420AC7}" type="pres">
      <dgm:prSet presAssocID="{65E912CB-BDDF-4947-8DA8-42FF812F621B}" presName="spaceBetweenRectangles" presStyleCnt="0"/>
      <dgm:spPr/>
    </dgm:pt>
    <dgm:pt modelId="{E379010C-3106-4C1E-85D8-4A354D45DCDD}" type="pres">
      <dgm:prSet presAssocID="{BB7BD4B5-147A-466C-B6FD-082BF2F1574B}" presName="composite" presStyleCnt="0"/>
      <dgm:spPr/>
    </dgm:pt>
    <dgm:pt modelId="{E13D4C82-EFFB-4951-AC86-51BE075ABF3C}" type="pres">
      <dgm:prSet presAssocID="{BB7BD4B5-147A-466C-B6FD-082BF2F1574B}" presName="ConnectorPoint" presStyleLbl="lnNode1" presStyleIdx="4" presStyleCnt="5"/>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A02B2915-03B0-44DA-887C-6A9349D1BA01}" type="pres">
      <dgm:prSet presAssocID="{BB7BD4B5-147A-466C-B6FD-082BF2F1574B}" presName="DropPinPlaceHolder" presStyleCnt="0"/>
      <dgm:spPr/>
    </dgm:pt>
    <dgm:pt modelId="{4E0DBDB4-E2C6-4082-821E-0F8A98499F94}" type="pres">
      <dgm:prSet presAssocID="{BB7BD4B5-147A-466C-B6FD-082BF2F1574B}" presName="DropPin" presStyleLbl="alignNode1" presStyleIdx="4" presStyleCnt="5"/>
      <dgm:spPr/>
    </dgm:pt>
    <dgm:pt modelId="{DBB27CED-409F-4D9A-B42C-736D3314095C}" type="pres">
      <dgm:prSet presAssocID="{BB7BD4B5-147A-466C-B6FD-082BF2F1574B}"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A5D772BF-F798-4027-92A7-3C5641F0A5B9}" type="pres">
      <dgm:prSet presAssocID="{BB7BD4B5-147A-466C-B6FD-082BF2F1574B}" presName="L2TextContainer" presStyleLbl="revTx" presStyleIdx="8" presStyleCnt="10">
        <dgm:presLayoutVars>
          <dgm:bulletEnabled val="1"/>
        </dgm:presLayoutVars>
      </dgm:prSet>
      <dgm:spPr/>
    </dgm:pt>
    <dgm:pt modelId="{57458143-A9A1-475A-A1FB-FEDA511F94CB}" type="pres">
      <dgm:prSet presAssocID="{BB7BD4B5-147A-466C-B6FD-082BF2F1574B}" presName="L1TextContainer" presStyleLbl="revTx" presStyleIdx="9" presStyleCnt="10">
        <dgm:presLayoutVars>
          <dgm:chMax val="1"/>
          <dgm:chPref val="1"/>
          <dgm:bulletEnabled val="1"/>
        </dgm:presLayoutVars>
      </dgm:prSet>
      <dgm:spPr/>
    </dgm:pt>
    <dgm:pt modelId="{009B7D67-2262-4A8D-9DA5-5D1BE390B05B}" type="pres">
      <dgm:prSet presAssocID="{BB7BD4B5-147A-466C-B6FD-082BF2F1574B}" presName="ConnectLine" presStyleLbl="sibTrans1D1" presStyleIdx="4" presStyleCnt="5"/>
      <dgm:spPr>
        <a:noFill/>
        <a:ln w="12700" cap="flat" cmpd="sng" algn="ctr">
          <a:solidFill>
            <a:schemeClr val="accent2">
              <a:hueOff val="-1455363"/>
              <a:satOff val="-83928"/>
              <a:lumOff val="8628"/>
              <a:alphaOff val="0"/>
            </a:schemeClr>
          </a:solidFill>
          <a:prstDash val="dash"/>
          <a:miter lim="800000"/>
        </a:ln>
        <a:effectLst/>
      </dgm:spPr>
    </dgm:pt>
    <dgm:pt modelId="{440D403E-12BB-4C23-AF67-A19AE8427782}" type="pres">
      <dgm:prSet presAssocID="{BB7BD4B5-147A-466C-B6FD-082BF2F1574B}" presName="EmptyPlaceHolder" presStyleCnt="0"/>
      <dgm:spPr/>
    </dgm:pt>
  </dgm:ptLst>
  <dgm:cxnLst>
    <dgm:cxn modelId="{E6D04613-2E5B-4D0B-8794-5F2F7DA60B6F}" srcId="{45C18BED-4A19-4E7F-9776-4CA320A6A321}" destId="{201CCDBF-A0B4-42A4-9702-027D4E935B4B}" srcOrd="1" destOrd="0" parTransId="{2BFC459F-F668-425F-AA42-5DD108BCB79B}" sibTransId="{F797189B-3ADD-4BC1-B97A-28E9474C2E0D}"/>
    <dgm:cxn modelId="{FBAD8615-4EDB-4E4B-8455-D28E34E9044D}" type="presOf" srcId="{55EF0F66-8585-4543-92F6-238F0B6BB2B8}" destId="{A5D772BF-F798-4027-92A7-3C5641F0A5B9}" srcOrd="0" destOrd="0" presId="urn:microsoft.com/office/officeart/2017/3/layout/DropPinTimeline"/>
    <dgm:cxn modelId="{A6690F19-778D-4634-BF57-D4F892C84968}" srcId="{BB7BD4B5-147A-466C-B6FD-082BF2F1574B}" destId="{55EF0F66-8585-4543-92F6-238F0B6BB2B8}" srcOrd="0" destOrd="0" parTransId="{4EBEC452-B8EF-4E6F-AA78-BC8C980E802A}" sibTransId="{64B28AE7-EBB1-45ED-9CF6-40CE15242FF4}"/>
    <dgm:cxn modelId="{2C202F2E-2D9A-4E80-9617-63757745D327}" type="presOf" srcId="{7ED934CA-ED5B-4AA3-8135-5E0D3851532D}" destId="{3C0450D0-02C2-4DC3-80EE-AB4B64E25407}" srcOrd="0" destOrd="0" presId="urn:microsoft.com/office/officeart/2017/3/layout/DropPinTimeline"/>
    <dgm:cxn modelId="{726E0436-82D7-4F88-AE93-DE489E7E8DB0}" srcId="{45C18BED-4A19-4E7F-9776-4CA320A6A321}" destId="{BB7BD4B5-147A-466C-B6FD-082BF2F1574B}" srcOrd="4" destOrd="0" parTransId="{8DA75F23-CC43-44B5-B7BA-C1AA85582276}" sibTransId="{D7229D91-4C87-40A4-A8B9-D8BCF012EC85}"/>
    <dgm:cxn modelId="{6679EC62-C7E6-401E-BF36-3EB67BB0B032}" type="presOf" srcId="{77FD87EB-FD62-4BD8-840B-707FCC96FE60}" destId="{EC5588DC-D4C4-4DC8-BBF2-2A3E1862A771}" srcOrd="0" destOrd="0" presId="urn:microsoft.com/office/officeart/2017/3/layout/DropPinTimeline"/>
    <dgm:cxn modelId="{0F5D696C-2F91-4197-A6CC-43910B03EB41}" srcId="{43C516AE-F989-42B1-B920-982367F15228}" destId="{EEE33EF4-36A1-43A0-8AF7-6A5EA8CA9FA4}" srcOrd="0" destOrd="0" parTransId="{A5794D74-E8C9-412B-B174-F1F0B10E912C}" sibTransId="{3393603B-4617-4D0B-86B7-437B21FC044C}"/>
    <dgm:cxn modelId="{AD5E6452-872F-4583-9961-0DD411DFEABB}" type="presOf" srcId="{45C18BED-4A19-4E7F-9776-4CA320A6A321}" destId="{9C2EDB2D-A279-4BE9-B4FD-8F9E919A9EAD}" srcOrd="0" destOrd="0" presId="urn:microsoft.com/office/officeart/2017/3/layout/DropPinTimeline"/>
    <dgm:cxn modelId="{E8BC3074-721C-4501-84B6-60250DC12AEA}" srcId="{201CCDBF-A0B4-42A4-9702-027D4E935B4B}" destId="{312CCEDC-7288-4E45-883E-80C33D97C740}" srcOrd="0" destOrd="0" parTransId="{B31E6C68-DE3E-4F3C-893E-E2021D1535EA}" sibTransId="{0B6A5BE5-C3D0-4E34-836E-8A0BAE7396A0}"/>
    <dgm:cxn modelId="{AB50CE58-4D0C-4E37-AA1E-53699A83F9F9}" srcId="{45C18BED-4A19-4E7F-9776-4CA320A6A321}" destId="{9671C381-AA8B-4721-B4BB-961D137D6DDF}" srcOrd="3" destOrd="0" parTransId="{1EDE3DE7-9199-4697-8A0D-9D18FD9D8B3D}" sibTransId="{65E912CB-BDDF-4947-8DA8-42FF812F621B}"/>
    <dgm:cxn modelId="{6C0EA77E-E085-41DD-82AA-F726993DFEC5}" type="presOf" srcId="{43C516AE-F989-42B1-B920-982367F15228}" destId="{7252895A-EBBA-4D19-9287-B2CE7DB5161A}" srcOrd="0" destOrd="0" presId="urn:microsoft.com/office/officeart/2017/3/layout/DropPinTimeline"/>
    <dgm:cxn modelId="{0C0EFD8E-80BD-4FB7-84C7-6041A15C7EFE}" type="presOf" srcId="{201CCDBF-A0B4-42A4-9702-027D4E935B4B}" destId="{386115CE-BE32-4E28-9901-113CA5C22FB8}" srcOrd="0" destOrd="0" presId="urn:microsoft.com/office/officeart/2017/3/layout/DropPinTimeline"/>
    <dgm:cxn modelId="{CE213898-60BF-47F8-A827-8340AFA5726E}" type="presOf" srcId="{9671C381-AA8B-4721-B4BB-961D137D6DDF}" destId="{B37500FE-5F93-4F27-8236-F3F316AF1ACC}" srcOrd="0" destOrd="0" presId="urn:microsoft.com/office/officeart/2017/3/layout/DropPinTimeline"/>
    <dgm:cxn modelId="{4B58A19F-5F37-4EA5-9DA8-2B5E5CC9490E}" type="presOf" srcId="{BB7BD4B5-147A-466C-B6FD-082BF2F1574B}" destId="{57458143-A9A1-475A-A1FB-FEDA511F94CB}" srcOrd="0" destOrd="0" presId="urn:microsoft.com/office/officeart/2017/3/layout/DropPinTimeline"/>
    <dgm:cxn modelId="{3605EAB1-186D-413F-9145-A2613D39F174}" srcId="{C9183F59-FCBE-4A82-AC76-55240533BA38}" destId="{77FD87EB-FD62-4BD8-840B-707FCC96FE60}" srcOrd="0" destOrd="0" parTransId="{C35CC7B9-855F-4E0B-9C9A-2E3B02C399EE}" sibTransId="{4945A265-392A-4BD9-852A-D89B32A0B347}"/>
    <dgm:cxn modelId="{A51D1ABB-7757-4F7D-B03F-C1AE47F6F75F}" type="presOf" srcId="{C9183F59-FCBE-4A82-AC76-55240533BA38}" destId="{9915C629-6AE3-401F-AC67-2B81450A3FF1}" srcOrd="0" destOrd="0" presId="urn:microsoft.com/office/officeart/2017/3/layout/DropPinTimeline"/>
    <dgm:cxn modelId="{131D33BB-BE01-47D8-BF63-CD3D4533A454}" srcId="{9671C381-AA8B-4721-B4BB-961D137D6DDF}" destId="{7ED934CA-ED5B-4AA3-8135-5E0D3851532D}" srcOrd="0" destOrd="0" parTransId="{5A850DA8-5838-48AA-ADA5-00CC77E94807}" sibTransId="{5904B3E1-5604-4D2A-ABBB-56AA3FF2967A}"/>
    <dgm:cxn modelId="{83E4F8C7-FE2B-4260-9193-78E2072DDBB8}" type="presOf" srcId="{312CCEDC-7288-4E45-883E-80C33D97C740}" destId="{D3B55D83-32FD-4783-A191-E0382E3C506C}" srcOrd="0" destOrd="0" presId="urn:microsoft.com/office/officeart/2017/3/layout/DropPinTimeline"/>
    <dgm:cxn modelId="{65F40DCF-320F-4789-AA10-78153B806769}" srcId="{45C18BED-4A19-4E7F-9776-4CA320A6A321}" destId="{43C516AE-F989-42B1-B920-982367F15228}" srcOrd="0" destOrd="0" parTransId="{C4CB2762-18FB-4BBB-9ED7-6E7149E91864}" sibTransId="{D9F15553-822B-4D41-BA34-9DA86BAA2C37}"/>
    <dgm:cxn modelId="{49D191D8-4DC6-43D3-A579-F818AFCAD3AA}" type="presOf" srcId="{EEE33EF4-36A1-43A0-8AF7-6A5EA8CA9FA4}" destId="{15D9A77F-CB7E-45DA-9A4E-5758DE8CE180}" srcOrd="0" destOrd="0" presId="urn:microsoft.com/office/officeart/2017/3/layout/DropPinTimeline"/>
    <dgm:cxn modelId="{B327EDDF-70DD-4B49-BAA5-74E9CEB62155}" srcId="{45C18BED-4A19-4E7F-9776-4CA320A6A321}" destId="{C9183F59-FCBE-4A82-AC76-55240533BA38}" srcOrd="2" destOrd="0" parTransId="{3C47A65B-C826-4B75-9BDF-C24B1E383539}" sibTransId="{042A791C-CB80-480F-BD20-2EC65BCF8159}"/>
    <dgm:cxn modelId="{001029C3-4D68-460A-AA29-E01BCFCF7DDD}" type="presParOf" srcId="{9C2EDB2D-A279-4BE9-B4FD-8F9E919A9EAD}" destId="{6287D946-58D2-440D-962C-A7055A018A40}" srcOrd="0" destOrd="0" presId="urn:microsoft.com/office/officeart/2017/3/layout/DropPinTimeline"/>
    <dgm:cxn modelId="{A088BFA5-EDF7-4369-A2BD-0753DB864C6A}" type="presParOf" srcId="{9C2EDB2D-A279-4BE9-B4FD-8F9E919A9EAD}" destId="{4DF8F715-17A6-4F61-AE02-51E95FDCC925}" srcOrd="1" destOrd="0" presId="urn:microsoft.com/office/officeart/2017/3/layout/DropPinTimeline"/>
    <dgm:cxn modelId="{5AF16D33-37E9-444D-B9D7-05ECAABB1F3A}" type="presParOf" srcId="{4DF8F715-17A6-4F61-AE02-51E95FDCC925}" destId="{5FA7B811-4E48-44A0-AD1B-7C2EC558FEAC}" srcOrd="0" destOrd="0" presId="urn:microsoft.com/office/officeart/2017/3/layout/DropPinTimeline"/>
    <dgm:cxn modelId="{F5DDD5AA-8745-4DB1-AB0B-4C44DCC9B189}" type="presParOf" srcId="{5FA7B811-4E48-44A0-AD1B-7C2EC558FEAC}" destId="{C2B43558-1B43-4E0A-9DBB-1AB80D0A51E3}" srcOrd="0" destOrd="0" presId="urn:microsoft.com/office/officeart/2017/3/layout/DropPinTimeline"/>
    <dgm:cxn modelId="{55E6983B-C73C-4DC2-A961-C80156961220}" type="presParOf" srcId="{5FA7B811-4E48-44A0-AD1B-7C2EC558FEAC}" destId="{710CBCB5-681E-4E47-B8F0-F0E82033C6C3}" srcOrd="1" destOrd="0" presId="urn:microsoft.com/office/officeart/2017/3/layout/DropPinTimeline"/>
    <dgm:cxn modelId="{28BBFCF3-C077-4286-ADC9-258D70553958}" type="presParOf" srcId="{710CBCB5-681E-4E47-B8F0-F0E82033C6C3}" destId="{967ECE1A-216B-4EA1-B0ED-4860DF055BEB}" srcOrd="0" destOrd="0" presId="urn:microsoft.com/office/officeart/2017/3/layout/DropPinTimeline"/>
    <dgm:cxn modelId="{CEFE939F-57FF-4548-8271-DE43B67570EE}" type="presParOf" srcId="{710CBCB5-681E-4E47-B8F0-F0E82033C6C3}" destId="{0CFF8737-1352-4AA7-8CD5-B9CABC40EB80}" srcOrd="1" destOrd="0" presId="urn:microsoft.com/office/officeart/2017/3/layout/DropPinTimeline"/>
    <dgm:cxn modelId="{57ECB2D6-37FE-419F-94BD-AF8216CC3AAE}" type="presParOf" srcId="{5FA7B811-4E48-44A0-AD1B-7C2EC558FEAC}" destId="{15D9A77F-CB7E-45DA-9A4E-5758DE8CE180}" srcOrd="2" destOrd="0" presId="urn:microsoft.com/office/officeart/2017/3/layout/DropPinTimeline"/>
    <dgm:cxn modelId="{6F233ECD-8692-482D-BB8A-5A0D6BD2263E}" type="presParOf" srcId="{5FA7B811-4E48-44A0-AD1B-7C2EC558FEAC}" destId="{7252895A-EBBA-4D19-9287-B2CE7DB5161A}" srcOrd="3" destOrd="0" presId="urn:microsoft.com/office/officeart/2017/3/layout/DropPinTimeline"/>
    <dgm:cxn modelId="{71493674-CF74-4B06-9EDD-A7403EA5D580}" type="presParOf" srcId="{5FA7B811-4E48-44A0-AD1B-7C2EC558FEAC}" destId="{D14D11A9-ABE3-468F-962C-56E010FC62A3}" srcOrd="4" destOrd="0" presId="urn:microsoft.com/office/officeart/2017/3/layout/DropPinTimeline"/>
    <dgm:cxn modelId="{43C055FF-78D8-4AAD-AB15-CD6D3215E924}" type="presParOf" srcId="{5FA7B811-4E48-44A0-AD1B-7C2EC558FEAC}" destId="{F73DEE7A-31A5-4624-83B9-3374E496DD04}" srcOrd="5" destOrd="0" presId="urn:microsoft.com/office/officeart/2017/3/layout/DropPinTimeline"/>
    <dgm:cxn modelId="{34154000-B291-4B56-A6D1-8BDACEBC2043}" type="presParOf" srcId="{4DF8F715-17A6-4F61-AE02-51E95FDCC925}" destId="{2EA5B8FE-5D1E-448C-A30C-DC687ACE7C6E}" srcOrd="1" destOrd="0" presId="urn:microsoft.com/office/officeart/2017/3/layout/DropPinTimeline"/>
    <dgm:cxn modelId="{46E062B8-5AE7-4081-B8BD-E49C38070C7D}" type="presParOf" srcId="{4DF8F715-17A6-4F61-AE02-51E95FDCC925}" destId="{37044C7A-BE8C-4B61-9BA2-0F7CB6C2B878}" srcOrd="2" destOrd="0" presId="urn:microsoft.com/office/officeart/2017/3/layout/DropPinTimeline"/>
    <dgm:cxn modelId="{1B2969EF-0F93-4F33-963F-1B1DE82A493C}" type="presParOf" srcId="{37044C7A-BE8C-4B61-9BA2-0F7CB6C2B878}" destId="{66C82437-45A9-484B-8544-7377E68D91EF}" srcOrd="0" destOrd="0" presId="urn:microsoft.com/office/officeart/2017/3/layout/DropPinTimeline"/>
    <dgm:cxn modelId="{72B9F18A-F9EB-4C1E-A68B-FD84295964D8}" type="presParOf" srcId="{37044C7A-BE8C-4B61-9BA2-0F7CB6C2B878}" destId="{B66ABA50-2696-4A44-9AD0-202B4F7B5984}" srcOrd="1" destOrd="0" presId="urn:microsoft.com/office/officeart/2017/3/layout/DropPinTimeline"/>
    <dgm:cxn modelId="{E32235AA-A557-461E-8A9E-19F551A188D7}" type="presParOf" srcId="{B66ABA50-2696-4A44-9AD0-202B4F7B5984}" destId="{9A73E954-DF51-4EA7-A0B9-61DF21B2F3B6}" srcOrd="0" destOrd="0" presId="urn:microsoft.com/office/officeart/2017/3/layout/DropPinTimeline"/>
    <dgm:cxn modelId="{7876BCA1-7C89-4FF2-AC55-9848C158A303}" type="presParOf" srcId="{B66ABA50-2696-4A44-9AD0-202B4F7B5984}" destId="{E8CCDE9D-8E11-43BD-9DC7-239FFAAA357A}" srcOrd="1" destOrd="0" presId="urn:microsoft.com/office/officeart/2017/3/layout/DropPinTimeline"/>
    <dgm:cxn modelId="{C67CD0B3-B002-4424-AECF-12349B2C2737}" type="presParOf" srcId="{37044C7A-BE8C-4B61-9BA2-0F7CB6C2B878}" destId="{D3B55D83-32FD-4783-A191-E0382E3C506C}" srcOrd="2" destOrd="0" presId="urn:microsoft.com/office/officeart/2017/3/layout/DropPinTimeline"/>
    <dgm:cxn modelId="{3E3AAD2B-AA1F-439B-99B5-BDFA9AA19FCE}" type="presParOf" srcId="{37044C7A-BE8C-4B61-9BA2-0F7CB6C2B878}" destId="{386115CE-BE32-4E28-9901-113CA5C22FB8}" srcOrd="3" destOrd="0" presId="urn:microsoft.com/office/officeart/2017/3/layout/DropPinTimeline"/>
    <dgm:cxn modelId="{570D75F3-1B9F-4A91-A3F9-E8299BAD1DA4}" type="presParOf" srcId="{37044C7A-BE8C-4B61-9BA2-0F7CB6C2B878}" destId="{B4E4365F-AD10-40E6-89D7-1CD69C919B15}" srcOrd="4" destOrd="0" presId="urn:microsoft.com/office/officeart/2017/3/layout/DropPinTimeline"/>
    <dgm:cxn modelId="{5EE33653-8608-4FFA-ABAC-E97A8AF795A6}" type="presParOf" srcId="{37044C7A-BE8C-4B61-9BA2-0F7CB6C2B878}" destId="{80C23F5A-6F08-4B1F-9A07-52C3DAF408B8}" srcOrd="5" destOrd="0" presId="urn:microsoft.com/office/officeart/2017/3/layout/DropPinTimeline"/>
    <dgm:cxn modelId="{24258C63-160A-4D5B-B270-32EF2804C9C0}" type="presParOf" srcId="{4DF8F715-17A6-4F61-AE02-51E95FDCC925}" destId="{B79E7E0E-AB14-462D-A606-47AF5A149696}" srcOrd="3" destOrd="0" presId="urn:microsoft.com/office/officeart/2017/3/layout/DropPinTimeline"/>
    <dgm:cxn modelId="{F617FFDE-5FFE-4CE7-B38A-2548AB9417EF}" type="presParOf" srcId="{4DF8F715-17A6-4F61-AE02-51E95FDCC925}" destId="{ED340AEF-1741-41CB-9B94-06C25A76144B}" srcOrd="4" destOrd="0" presId="urn:microsoft.com/office/officeart/2017/3/layout/DropPinTimeline"/>
    <dgm:cxn modelId="{071CDA9F-785A-478B-ADA3-088E1155B2B2}" type="presParOf" srcId="{ED340AEF-1741-41CB-9B94-06C25A76144B}" destId="{D92F8232-2099-4D91-A078-908B422F21D6}" srcOrd="0" destOrd="0" presId="urn:microsoft.com/office/officeart/2017/3/layout/DropPinTimeline"/>
    <dgm:cxn modelId="{C6E02879-C694-476B-AE16-6E92273137FC}" type="presParOf" srcId="{ED340AEF-1741-41CB-9B94-06C25A76144B}" destId="{F8FB1431-AA66-4EB4-8216-C7F0CA058BC7}" srcOrd="1" destOrd="0" presId="urn:microsoft.com/office/officeart/2017/3/layout/DropPinTimeline"/>
    <dgm:cxn modelId="{8DDF2B0F-00AC-4096-A49B-948B93218B5F}" type="presParOf" srcId="{F8FB1431-AA66-4EB4-8216-C7F0CA058BC7}" destId="{FB79546A-D20D-4190-84C7-27ECBBC8334F}" srcOrd="0" destOrd="0" presId="urn:microsoft.com/office/officeart/2017/3/layout/DropPinTimeline"/>
    <dgm:cxn modelId="{035292E2-684B-44F4-A3E8-31F7FB4274BC}" type="presParOf" srcId="{F8FB1431-AA66-4EB4-8216-C7F0CA058BC7}" destId="{2420ADEC-61C6-4CF2-84AD-F9AFCC668D62}" srcOrd="1" destOrd="0" presId="urn:microsoft.com/office/officeart/2017/3/layout/DropPinTimeline"/>
    <dgm:cxn modelId="{30BE1C10-1429-4685-B6AA-7EB24DBDE36B}" type="presParOf" srcId="{ED340AEF-1741-41CB-9B94-06C25A76144B}" destId="{EC5588DC-D4C4-4DC8-BBF2-2A3E1862A771}" srcOrd="2" destOrd="0" presId="urn:microsoft.com/office/officeart/2017/3/layout/DropPinTimeline"/>
    <dgm:cxn modelId="{A74B26CB-AEBE-41E0-8D83-7FB583BC92D2}" type="presParOf" srcId="{ED340AEF-1741-41CB-9B94-06C25A76144B}" destId="{9915C629-6AE3-401F-AC67-2B81450A3FF1}" srcOrd="3" destOrd="0" presId="urn:microsoft.com/office/officeart/2017/3/layout/DropPinTimeline"/>
    <dgm:cxn modelId="{2B1DF5F0-9562-4730-A996-DB82B0C9237A}" type="presParOf" srcId="{ED340AEF-1741-41CB-9B94-06C25A76144B}" destId="{B63E4E1D-1C9F-435A-84BE-E7B7308F6660}" srcOrd="4" destOrd="0" presId="urn:microsoft.com/office/officeart/2017/3/layout/DropPinTimeline"/>
    <dgm:cxn modelId="{1FEE0FF9-7C17-45A7-9DC1-68DC249DC3CC}" type="presParOf" srcId="{ED340AEF-1741-41CB-9B94-06C25A76144B}" destId="{0B868612-8999-4910-9DFB-7095736F9740}" srcOrd="5" destOrd="0" presId="urn:microsoft.com/office/officeart/2017/3/layout/DropPinTimeline"/>
    <dgm:cxn modelId="{465C4B85-A6D7-4D4F-AF4E-AF4160F85D18}" type="presParOf" srcId="{4DF8F715-17A6-4F61-AE02-51E95FDCC925}" destId="{0E50817A-479D-4AD3-9560-E88EA2004431}" srcOrd="5" destOrd="0" presId="urn:microsoft.com/office/officeart/2017/3/layout/DropPinTimeline"/>
    <dgm:cxn modelId="{24BEA510-329C-4A98-8055-2B317565C083}" type="presParOf" srcId="{4DF8F715-17A6-4F61-AE02-51E95FDCC925}" destId="{83785230-CBF3-4622-B2CA-83657F688DE7}" srcOrd="6" destOrd="0" presId="urn:microsoft.com/office/officeart/2017/3/layout/DropPinTimeline"/>
    <dgm:cxn modelId="{834D83C2-C4DA-4371-955B-5D8AC2FFDDC5}" type="presParOf" srcId="{83785230-CBF3-4622-B2CA-83657F688DE7}" destId="{D6017F06-749E-4646-99CA-BCE5300CEBB4}" srcOrd="0" destOrd="0" presId="urn:microsoft.com/office/officeart/2017/3/layout/DropPinTimeline"/>
    <dgm:cxn modelId="{E8579566-3E1F-4A3F-98CB-F9AB2B148899}" type="presParOf" srcId="{83785230-CBF3-4622-B2CA-83657F688DE7}" destId="{6AD22EC7-521D-4A10-AC43-75454F44DFA6}" srcOrd="1" destOrd="0" presId="urn:microsoft.com/office/officeart/2017/3/layout/DropPinTimeline"/>
    <dgm:cxn modelId="{DA9B64CA-E980-4A0E-B8F4-668C89C8A1A3}" type="presParOf" srcId="{6AD22EC7-521D-4A10-AC43-75454F44DFA6}" destId="{C8EF0AE8-E9B1-4D85-B0D8-7CD131524B42}" srcOrd="0" destOrd="0" presId="urn:microsoft.com/office/officeart/2017/3/layout/DropPinTimeline"/>
    <dgm:cxn modelId="{54ACA18A-60C8-43AF-84F9-70C2EE6FED39}" type="presParOf" srcId="{6AD22EC7-521D-4A10-AC43-75454F44DFA6}" destId="{B6A3A1D4-63FA-43B2-A16F-673AC1A90128}" srcOrd="1" destOrd="0" presId="urn:microsoft.com/office/officeart/2017/3/layout/DropPinTimeline"/>
    <dgm:cxn modelId="{904E3355-B1CA-4CE6-94F1-719B24BFF721}" type="presParOf" srcId="{83785230-CBF3-4622-B2CA-83657F688DE7}" destId="{3C0450D0-02C2-4DC3-80EE-AB4B64E25407}" srcOrd="2" destOrd="0" presId="urn:microsoft.com/office/officeart/2017/3/layout/DropPinTimeline"/>
    <dgm:cxn modelId="{DED1CCC9-FD58-47D8-8A12-9F7C51AD8E69}" type="presParOf" srcId="{83785230-CBF3-4622-B2CA-83657F688DE7}" destId="{B37500FE-5F93-4F27-8236-F3F316AF1ACC}" srcOrd="3" destOrd="0" presId="urn:microsoft.com/office/officeart/2017/3/layout/DropPinTimeline"/>
    <dgm:cxn modelId="{22727E2D-8FBD-444D-BE6B-E4CE3AC52B59}" type="presParOf" srcId="{83785230-CBF3-4622-B2CA-83657F688DE7}" destId="{8A9ACDBC-96EB-4132-B448-4C6C343AA4E2}" srcOrd="4" destOrd="0" presId="urn:microsoft.com/office/officeart/2017/3/layout/DropPinTimeline"/>
    <dgm:cxn modelId="{4A47F8EE-81DC-408F-8586-8796028FE660}" type="presParOf" srcId="{83785230-CBF3-4622-B2CA-83657F688DE7}" destId="{4A14F366-C010-4963-8F48-0FBEFD98BE2D}" srcOrd="5" destOrd="0" presId="urn:microsoft.com/office/officeart/2017/3/layout/DropPinTimeline"/>
    <dgm:cxn modelId="{951B6DF3-F310-455B-A6FA-2C364C581A47}" type="presParOf" srcId="{4DF8F715-17A6-4F61-AE02-51E95FDCC925}" destId="{09ADD5FE-8A65-47A7-8DF3-8EA545420AC7}" srcOrd="7" destOrd="0" presId="urn:microsoft.com/office/officeart/2017/3/layout/DropPinTimeline"/>
    <dgm:cxn modelId="{98F013AA-6CB9-4D40-8E9B-EAE31DFFECD7}" type="presParOf" srcId="{4DF8F715-17A6-4F61-AE02-51E95FDCC925}" destId="{E379010C-3106-4C1E-85D8-4A354D45DCDD}" srcOrd="8" destOrd="0" presId="urn:microsoft.com/office/officeart/2017/3/layout/DropPinTimeline"/>
    <dgm:cxn modelId="{5B96C069-CC44-4AA0-96DE-5267EF800BDF}" type="presParOf" srcId="{E379010C-3106-4C1E-85D8-4A354D45DCDD}" destId="{E13D4C82-EFFB-4951-AC86-51BE075ABF3C}" srcOrd="0" destOrd="0" presId="urn:microsoft.com/office/officeart/2017/3/layout/DropPinTimeline"/>
    <dgm:cxn modelId="{72BA607F-5EEC-45A1-B020-7F68CA5D6CAF}" type="presParOf" srcId="{E379010C-3106-4C1E-85D8-4A354D45DCDD}" destId="{A02B2915-03B0-44DA-887C-6A9349D1BA01}" srcOrd="1" destOrd="0" presId="urn:microsoft.com/office/officeart/2017/3/layout/DropPinTimeline"/>
    <dgm:cxn modelId="{A1FB8EF1-4B4B-4962-B48C-C751100E4880}" type="presParOf" srcId="{A02B2915-03B0-44DA-887C-6A9349D1BA01}" destId="{4E0DBDB4-E2C6-4082-821E-0F8A98499F94}" srcOrd="0" destOrd="0" presId="urn:microsoft.com/office/officeart/2017/3/layout/DropPinTimeline"/>
    <dgm:cxn modelId="{5B2D781C-34E7-494F-A741-EF9DD3A88C03}" type="presParOf" srcId="{A02B2915-03B0-44DA-887C-6A9349D1BA01}" destId="{DBB27CED-409F-4D9A-B42C-736D3314095C}" srcOrd="1" destOrd="0" presId="urn:microsoft.com/office/officeart/2017/3/layout/DropPinTimeline"/>
    <dgm:cxn modelId="{23255BFF-FB5C-4C39-B4F4-24E44F1D2A40}" type="presParOf" srcId="{E379010C-3106-4C1E-85D8-4A354D45DCDD}" destId="{A5D772BF-F798-4027-92A7-3C5641F0A5B9}" srcOrd="2" destOrd="0" presId="urn:microsoft.com/office/officeart/2017/3/layout/DropPinTimeline"/>
    <dgm:cxn modelId="{C5AA0BEC-424B-4F1B-B6A2-E68EA3B43AE9}" type="presParOf" srcId="{E379010C-3106-4C1E-85D8-4A354D45DCDD}" destId="{57458143-A9A1-475A-A1FB-FEDA511F94CB}" srcOrd="3" destOrd="0" presId="urn:microsoft.com/office/officeart/2017/3/layout/DropPinTimeline"/>
    <dgm:cxn modelId="{981447AC-8E3D-4915-9A00-11B8ACB697E7}" type="presParOf" srcId="{E379010C-3106-4C1E-85D8-4A354D45DCDD}" destId="{009B7D67-2262-4A8D-9DA5-5D1BE390B05B}" srcOrd="4" destOrd="0" presId="urn:microsoft.com/office/officeart/2017/3/layout/DropPinTimeline"/>
    <dgm:cxn modelId="{2D8B5F60-AD7D-4D93-BC7A-6D1ED9A53B20}" type="presParOf" srcId="{E379010C-3106-4C1E-85D8-4A354D45DCDD}" destId="{440D403E-12BB-4C23-AF67-A19AE842778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7D946-58D2-440D-962C-A7055A018A40}">
      <dsp:nvSpPr>
        <dsp:cNvPr id="0" name=""/>
        <dsp:cNvSpPr/>
      </dsp:nvSpPr>
      <dsp:spPr>
        <a:xfrm>
          <a:off x="0" y="1781092"/>
          <a:ext cx="8531634"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67ECE1A-216B-4EA1-B0ED-4860DF055BEB}">
      <dsp:nvSpPr>
        <dsp:cNvPr id="0" name=""/>
        <dsp:cNvSpPr/>
      </dsp:nvSpPr>
      <dsp:spPr>
        <a:xfrm rot="8100000">
          <a:off x="55028" y="410472"/>
          <a:ext cx="261959" cy="261959"/>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F8737-1352-4AA7-8CD5-B9CABC40EB80}">
      <dsp:nvSpPr>
        <dsp:cNvPr id="0" name=""/>
        <dsp:cNvSpPr/>
      </dsp:nvSpPr>
      <dsp:spPr>
        <a:xfrm>
          <a:off x="84129" y="439573"/>
          <a:ext cx="203756" cy="2037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D9A77F-CB7E-45DA-9A4E-5758DE8CE180}">
      <dsp:nvSpPr>
        <dsp:cNvPr id="0" name=""/>
        <dsp:cNvSpPr/>
      </dsp:nvSpPr>
      <dsp:spPr>
        <a:xfrm>
          <a:off x="371241" y="726685"/>
          <a:ext cx="2366154" cy="105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r>
            <a:rPr lang="en-US" sz="900" kern="1200"/>
            <a:t>Lorem ipsum dolor sit amet, consectetuer adipiscing elit. Maecenas porttitor congue massa. Fusce posuere, magna sed pulvinar ultricies, purus lectus malesuada libero, sit amet commodo magna eros quis urna.</a:t>
          </a:r>
        </a:p>
        <a:p>
          <a:pPr marL="0" lvl="0" indent="0" algn="l" defTabSz="400050">
            <a:lnSpc>
              <a:spcPct val="90000"/>
            </a:lnSpc>
            <a:spcBef>
              <a:spcPct val="0"/>
            </a:spcBef>
            <a:spcAft>
              <a:spcPct val="35000"/>
            </a:spcAft>
            <a:buNone/>
          </a:pPr>
          <a:endParaRPr lang="en-US" sz="900" kern="1200"/>
        </a:p>
      </dsp:txBody>
      <dsp:txXfrm>
        <a:off x="371241" y="726685"/>
        <a:ext cx="2366154" cy="1054406"/>
      </dsp:txXfrm>
    </dsp:sp>
    <dsp:sp modelId="{7252895A-EBBA-4D19-9287-B2CE7DB5161A}">
      <dsp:nvSpPr>
        <dsp:cNvPr id="0" name=""/>
        <dsp:cNvSpPr/>
      </dsp:nvSpPr>
      <dsp:spPr>
        <a:xfrm>
          <a:off x="371241" y="356218"/>
          <a:ext cx="2366154" cy="37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4 Dec. 2020</a:t>
          </a:r>
        </a:p>
      </dsp:txBody>
      <dsp:txXfrm>
        <a:off x="371241" y="356218"/>
        <a:ext cx="2366154" cy="370467"/>
      </dsp:txXfrm>
    </dsp:sp>
    <dsp:sp modelId="{D14D11A9-ABE3-468F-962C-56E010FC62A3}">
      <dsp:nvSpPr>
        <dsp:cNvPr id="0" name=""/>
        <dsp:cNvSpPr/>
      </dsp:nvSpPr>
      <dsp:spPr>
        <a:xfrm>
          <a:off x="186008" y="726685"/>
          <a:ext cx="0" cy="1054406"/>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B43558-1B43-4E0A-9DBB-1AB80D0A51E3}">
      <dsp:nvSpPr>
        <dsp:cNvPr id="0" name=""/>
        <dsp:cNvSpPr/>
      </dsp:nvSpPr>
      <dsp:spPr>
        <a:xfrm>
          <a:off x="151945" y="1747749"/>
          <a:ext cx="66684" cy="6668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3E954-DF51-4EA7-A0B9-61DF21B2F3B6}">
      <dsp:nvSpPr>
        <dsp:cNvPr id="0" name=""/>
        <dsp:cNvSpPr/>
      </dsp:nvSpPr>
      <dsp:spPr>
        <a:xfrm rot="18900000">
          <a:off x="1474852" y="2889752"/>
          <a:ext cx="261959" cy="261959"/>
        </a:xfrm>
        <a:prstGeom prst="teardrop">
          <a:avLst>
            <a:gd name="adj" fmla="val 115000"/>
          </a:avLst>
        </a:prstGeom>
        <a:solidFill>
          <a:schemeClr val="accent2">
            <a:hueOff val="-150763"/>
            <a:satOff val="4313"/>
            <a:lumOff val="2500"/>
            <a:alphaOff val="0"/>
          </a:schemeClr>
        </a:solidFill>
        <a:ln w="25400" cap="flat" cmpd="sng" algn="ctr">
          <a:solidFill>
            <a:schemeClr val="accent2">
              <a:hueOff val="-150763"/>
              <a:satOff val="4313"/>
              <a:lumOff val="25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CCDE9D-8E11-43BD-9DC7-239FFAAA357A}">
      <dsp:nvSpPr>
        <dsp:cNvPr id="0" name=""/>
        <dsp:cNvSpPr/>
      </dsp:nvSpPr>
      <dsp:spPr>
        <a:xfrm>
          <a:off x="1503953" y="2918853"/>
          <a:ext cx="203756" cy="2037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B55D83-32FD-4783-A191-E0382E3C506C}">
      <dsp:nvSpPr>
        <dsp:cNvPr id="0" name=""/>
        <dsp:cNvSpPr/>
      </dsp:nvSpPr>
      <dsp:spPr>
        <a:xfrm>
          <a:off x="1791065" y="1781092"/>
          <a:ext cx="2366154" cy="105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anchor="b" anchorCtr="0">
          <a:noAutofit/>
        </a:bodyPr>
        <a:lstStyle/>
        <a:p>
          <a:pPr marL="0" lvl="0" indent="0" algn="l" defTabSz="400050">
            <a:lnSpc>
              <a:spcPct val="90000"/>
            </a:lnSpc>
            <a:spcBef>
              <a:spcPct val="0"/>
            </a:spcBef>
            <a:spcAft>
              <a:spcPct val="35000"/>
            </a:spcAft>
            <a:buNone/>
          </a:pPr>
          <a:r>
            <a:rPr lang="en-US" sz="900" kern="1200"/>
            <a:t>Lorem ipsum dolor sit amet, consectetuer adipiscing elit. Maecenas porttitor congue massa. Fusce posuere, magna sed pulvinar ultricies, purus lectus malesuada libero, sit amet commodo magna eros quis </a:t>
          </a:r>
          <a:r>
            <a:rPr lang="en-US" sz="900" kern="1200" err="1"/>
            <a:t>urna</a:t>
          </a:r>
          <a:r>
            <a:rPr lang="en-US" sz="900" kern="1200"/>
            <a:t>.</a:t>
          </a:r>
        </a:p>
      </dsp:txBody>
      <dsp:txXfrm>
        <a:off x="1791065" y="1781092"/>
        <a:ext cx="2366154" cy="1054406"/>
      </dsp:txXfrm>
    </dsp:sp>
    <dsp:sp modelId="{386115CE-BE32-4E28-9901-113CA5C22FB8}">
      <dsp:nvSpPr>
        <dsp:cNvPr id="0" name=""/>
        <dsp:cNvSpPr/>
      </dsp:nvSpPr>
      <dsp:spPr>
        <a:xfrm>
          <a:off x="1791065" y="2835498"/>
          <a:ext cx="2366154" cy="37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14 Dec. 2020</a:t>
          </a:r>
        </a:p>
      </dsp:txBody>
      <dsp:txXfrm>
        <a:off x="1791065" y="2835498"/>
        <a:ext cx="2366154" cy="370467"/>
      </dsp:txXfrm>
    </dsp:sp>
    <dsp:sp modelId="{B4E4365F-AD10-40E6-89D7-1CD69C919B15}">
      <dsp:nvSpPr>
        <dsp:cNvPr id="0" name=""/>
        <dsp:cNvSpPr/>
      </dsp:nvSpPr>
      <dsp:spPr>
        <a:xfrm>
          <a:off x="1605832" y="1781092"/>
          <a:ext cx="0" cy="1054406"/>
        </a:xfrm>
        <a:prstGeom prst="line">
          <a:avLst/>
        </a:prstGeom>
        <a:noFill/>
        <a:ln w="12700" cap="flat" cmpd="sng" algn="ctr">
          <a:solidFill>
            <a:schemeClr val="accent2">
              <a:hueOff val="-363841"/>
              <a:satOff val="-20982"/>
              <a:lumOff val="2157"/>
              <a:alphaOff val="0"/>
            </a:schemeClr>
          </a:solidFill>
          <a:prstDash val="dash"/>
          <a:miter lim="800000"/>
        </a:ln>
        <a:effectLst/>
      </dsp:spPr>
      <dsp:style>
        <a:lnRef idx="1">
          <a:scrgbClr r="0" g="0" b="0"/>
        </a:lnRef>
        <a:fillRef idx="0">
          <a:scrgbClr r="0" g="0" b="0"/>
        </a:fillRef>
        <a:effectRef idx="0">
          <a:scrgbClr r="0" g="0" b="0"/>
        </a:effectRef>
        <a:fontRef idx="minor"/>
      </dsp:style>
    </dsp:sp>
    <dsp:sp modelId="{66C82437-45A9-484B-8544-7377E68D91EF}">
      <dsp:nvSpPr>
        <dsp:cNvPr id="0" name=""/>
        <dsp:cNvSpPr/>
      </dsp:nvSpPr>
      <dsp:spPr>
        <a:xfrm>
          <a:off x="1571769" y="1747749"/>
          <a:ext cx="66684" cy="66684"/>
        </a:xfrm>
        <a:prstGeom prst="ellipse">
          <a:avLst/>
        </a:prstGeom>
        <a:solidFill>
          <a:schemeClr val="accent2">
            <a:hueOff val="-363841"/>
            <a:satOff val="-20982"/>
            <a:lumOff val="215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9546A-D20D-4190-84C7-27ECBBC8334F}">
      <dsp:nvSpPr>
        <dsp:cNvPr id="0" name=""/>
        <dsp:cNvSpPr/>
      </dsp:nvSpPr>
      <dsp:spPr>
        <a:xfrm rot="8100000">
          <a:off x="2894676" y="410472"/>
          <a:ext cx="261959" cy="261959"/>
        </a:xfrm>
        <a:prstGeom prst="teardrop">
          <a:avLst>
            <a:gd name="adj" fmla="val 115000"/>
          </a:avLst>
        </a:prstGeom>
        <a:solidFill>
          <a:schemeClr val="accent2">
            <a:hueOff val="-301527"/>
            <a:satOff val="8626"/>
            <a:lumOff val="5000"/>
            <a:alphaOff val="0"/>
          </a:schemeClr>
        </a:solidFill>
        <a:ln w="25400" cap="flat" cmpd="sng" algn="ctr">
          <a:solidFill>
            <a:schemeClr val="accent2">
              <a:hueOff val="-301527"/>
              <a:satOff val="8626"/>
              <a:lumOff val="5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0ADEC-61C6-4CF2-84AD-F9AFCC668D62}">
      <dsp:nvSpPr>
        <dsp:cNvPr id="0" name=""/>
        <dsp:cNvSpPr/>
      </dsp:nvSpPr>
      <dsp:spPr>
        <a:xfrm>
          <a:off x="2923777" y="439573"/>
          <a:ext cx="203756" cy="2037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5588DC-D4C4-4DC8-BBF2-2A3E1862A771}">
      <dsp:nvSpPr>
        <dsp:cNvPr id="0" name=""/>
        <dsp:cNvSpPr/>
      </dsp:nvSpPr>
      <dsp:spPr>
        <a:xfrm>
          <a:off x="3210889" y="726685"/>
          <a:ext cx="2366154" cy="105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r>
            <a:rPr lang="en-US" sz="900" kern="1200"/>
            <a:t>Lorem ipsum dolor sit </a:t>
          </a:r>
          <a:r>
            <a:rPr lang="en-US" sz="900" kern="1200" err="1"/>
            <a:t>amet</a:t>
          </a:r>
          <a:r>
            <a:rPr lang="en-US" sz="900" kern="1200"/>
            <a:t>, </a:t>
          </a:r>
          <a:r>
            <a:rPr lang="en-US" sz="900" kern="1200" err="1"/>
            <a:t>consectetuer</a:t>
          </a:r>
          <a:r>
            <a:rPr lang="en-US" sz="900" kern="1200"/>
            <a:t> </a:t>
          </a:r>
          <a:r>
            <a:rPr lang="en-US" sz="900" kern="1200" err="1"/>
            <a:t>adipiscing</a:t>
          </a:r>
          <a:r>
            <a:rPr lang="en-US" sz="900" kern="1200"/>
            <a:t> </a:t>
          </a:r>
          <a:r>
            <a:rPr lang="en-US" sz="900" kern="1200" err="1"/>
            <a:t>elit</a:t>
          </a:r>
          <a:r>
            <a:rPr lang="en-US" sz="900" kern="1200"/>
            <a:t>. Maecenas </a:t>
          </a:r>
          <a:r>
            <a:rPr lang="en-US" sz="900" kern="1200" err="1"/>
            <a:t>porttitor</a:t>
          </a:r>
          <a:r>
            <a:rPr lang="en-US" sz="900" kern="1200"/>
            <a:t> </a:t>
          </a:r>
          <a:r>
            <a:rPr lang="en-US" sz="900" kern="1200" err="1"/>
            <a:t>congue</a:t>
          </a:r>
          <a:r>
            <a:rPr lang="en-US" sz="900" kern="1200"/>
            <a:t> </a:t>
          </a:r>
          <a:r>
            <a:rPr lang="en-US" sz="900" kern="1200" err="1"/>
            <a:t>massa</a:t>
          </a:r>
          <a:r>
            <a:rPr lang="en-US" sz="900" kern="1200"/>
            <a:t>. </a:t>
          </a:r>
          <a:r>
            <a:rPr lang="en-US" sz="900" kern="1200" err="1"/>
            <a:t>Fusce</a:t>
          </a:r>
          <a:r>
            <a:rPr lang="en-US" sz="900" kern="1200"/>
            <a:t> </a:t>
          </a:r>
          <a:r>
            <a:rPr lang="en-US" sz="900" kern="1200" err="1"/>
            <a:t>posuere</a:t>
          </a:r>
          <a:r>
            <a:rPr lang="en-US" sz="900" kern="1200"/>
            <a:t>, magna sed pulvinar </a:t>
          </a:r>
          <a:r>
            <a:rPr lang="en-US" sz="900" kern="1200" err="1"/>
            <a:t>ultricies</a:t>
          </a:r>
          <a:r>
            <a:rPr lang="en-US" sz="900" kern="1200"/>
            <a:t>, </a:t>
          </a:r>
          <a:r>
            <a:rPr lang="en-US" sz="900" kern="1200" err="1"/>
            <a:t>purus</a:t>
          </a:r>
          <a:r>
            <a:rPr lang="en-US" sz="900" kern="1200"/>
            <a:t> </a:t>
          </a:r>
          <a:r>
            <a:rPr lang="en-US" sz="900" kern="1200" err="1"/>
            <a:t>lectus</a:t>
          </a:r>
          <a:r>
            <a:rPr lang="en-US" sz="900" kern="1200"/>
            <a:t> </a:t>
          </a:r>
          <a:r>
            <a:rPr lang="en-US" sz="900" kern="1200" err="1"/>
            <a:t>malesuada</a:t>
          </a:r>
          <a:r>
            <a:rPr lang="en-US" sz="900" kern="1200"/>
            <a:t> libero, sit </a:t>
          </a:r>
          <a:r>
            <a:rPr lang="en-US" sz="900" kern="1200" err="1"/>
            <a:t>amet</a:t>
          </a:r>
          <a:r>
            <a:rPr lang="en-US" sz="900" kern="1200"/>
            <a:t> </a:t>
          </a:r>
          <a:r>
            <a:rPr lang="en-US" sz="900" kern="1200" err="1"/>
            <a:t>commodo</a:t>
          </a:r>
          <a:r>
            <a:rPr lang="en-US" sz="900" kern="1200"/>
            <a:t> magna </a:t>
          </a:r>
          <a:r>
            <a:rPr lang="en-US" sz="900" kern="1200" err="1"/>
            <a:t>eros</a:t>
          </a:r>
          <a:r>
            <a:rPr lang="en-US" sz="900" kern="1200"/>
            <a:t> </a:t>
          </a:r>
          <a:r>
            <a:rPr lang="en-US" sz="900" kern="1200" err="1"/>
            <a:t>quis</a:t>
          </a:r>
          <a:r>
            <a:rPr lang="en-US" sz="900" kern="1200"/>
            <a:t> </a:t>
          </a:r>
          <a:r>
            <a:rPr lang="en-US" sz="900" kern="1200" err="1"/>
            <a:t>urna</a:t>
          </a:r>
          <a:r>
            <a:rPr lang="en-US" sz="900" kern="1200"/>
            <a:t>.</a:t>
          </a:r>
        </a:p>
      </dsp:txBody>
      <dsp:txXfrm>
        <a:off x="3210889" y="726685"/>
        <a:ext cx="2366154" cy="1054406"/>
      </dsp:txXfrm>
    </dsp:sp>
    <dsp:sp modelId="{9915C629-6AE3-401F-AC67-2B81450A3FF1}">
      <dsp:nvSpPr>
        <dsp:cNvPr id="0" name=""/>
        <dsp:cNvSpPr/>
      </dsp:nvSpPr>
      <dsp:spPr>
        <a:xfrm>
          <a:off x="3210889" y="356218"/>
          <a:ext cx="2366154" cy="37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31 Dec. 2020</a:t>
          </a:r>
        </a:p>
      </dsp:txBody>
      <dsp:txXfrm>
        <a:off x="3210889" y="356218"/>
        <a:ext cx="2366154" cy="370467"/>
      </dsp:txXfrm>
    </dsp:sp>
    <dsp:sp modelId="{B63E4E1D-1C9F-435A-84BE-E7B7308F6660}">
      <dsp:nvSpPr>
        <dsp:cNvPr id="0" name=""/>
        <dsp:cNvSpPr/>
      </dsp:nvSpPr>
      <dsp:spPr>
        <a:xfrm>
          <a:off x="3025656" y="726685"/>
          <a:ext cx="0" cy="1054406"/>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D92F8232-2099-4D91-A078-908B422F21D6}">
      <dsp:nvSpPr>
        <dsp:cNvPr id="0" name=""/>
        <dsp:cNvSpPr/>
      </dsp:nvSpPr>
      <dsp:spPr>
        <a:xfrm>
          <a:off x="2991592" y="1747749"/>
          <a:ext cx="66684" cy="66684"/>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EF0AE8-E9B1-4D85-B0D8-7CD131524B42}">
      <dsp:nvSpPr>
        <dsp:cNvPr id="0" name=""/>
        <dsp:cNvSpPr/>
      </dsp:nvSpPr>
      <dsp:spPr>
        <a:xfrm rot="18900000">
          <a:off x="4314500" y="2889752"/>
          <a:ext cx="261959" cy="261959"/>
        </a:xfrm>
        <a:prstGeom prst="teardrop">
          <a:avLst>
            <a:gd name="adj" fmla="val 115000"/>
          </a:avLst>
        </a:prstGeom>
        <a:solidFill>
          <a:schemeClr val="accent2">
            <a:hueOff val="-452290"/>
            <a:satOff val="12938"/>
            <a:lumOff val="7499"/>
            <a:alphaOff val="0"/>
          </a:schemeClr>
        </a:solidFill>
        <a:ln w="25400" cap="flat" cmpd="sng" algn="ctr">
          <a:solidFill>
            <a:schemeClr val="accent2">
              <a:hueOff val="-452290"/>
              <a:satOff val="12938"/>
              <a:lumOff val="74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3A1D4-63FA-43B2-A16F-673AC1A90128}">
      <dsp:nvSpPr>
        <dsp:cNvPr id="0" name=""/>
        <dsp:cNvSpPr/>
      </dsp:nvSpPr>
      <dsp:spPr>
        <a:xfrm>
          <a:off x="4343601" y="2918853"/>
          <a:ext cx="203756" cy="2037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C0450D0-02C2-4DC3-80EE-AB4B64E25407}">
      <dsp:nvSpPr>
        <dsp:cNvPr id="0" name=""/>
        <dsp:cNvSpPr/>
      </dsp:nvSpPr>
      <dsp:spPr>
        <a:xfrm>
          <a:off x="4630713" y="1781092"/>
          <a:ext cx="2366154" cy="105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5725" rIns="0" bIns="57150" numCol="1" spcCol="1270" anchor="b" anchorCtr="0">
          <a:noAutofit/>
        </a:bodyPr>
        <a:lstStyle/>
        <a:p>
          <a:pPr marL="0" lvl="0" indent="0" algn="l" defTabSz="400050">
            <a:lnSpc>
              <a:spcPct val="90000"/>
            </a:lnSpc>
            <a:spcBef>
              <a:spcPct val="0"/>
            </a:spcBef>
            <a:spcAft>
              <a:spcPct val="35000"/>
            </a:spcAft>
            <a:buNone/>
          </a:pPr>
          <a:r>
            <a:rPr lang="en-US" sz="900" kern="1200"/>
            <a:t>Lorem ipsum dolor sit </a:t>
          </a:r>
          <a:r>
            <a:rPr lang="en-US" sz="900" kern="1200" err="1"/>
            <a:t>amet</a:t>
          </a:r>
          <a:r>
            <a:rPr lang="en-US" sz="900" kern="1200"/>
            <a:t>, </a:t>
          </a:r>
          <a:r>
            <a:rPr lang="en-US" sz="900" kern="1200" err="1"/>
            <a:t>consectetuer</a:t>
          </a:r>
          <a:r>
            <a:rPr lang="en-US" sz="900" kern="1200"/>
            <a:t> </a:t>
          </a:r>
          <a:r>
            <a:rPr lang="en-US" sz="900" kern="1200" err="1"/>
            <a:t>adipiscing</a:t>
          </a:r>
          <a:r>
            <a:rPr lang="en-US" sz="900" kern="1200"/>
            <a:t> </a:t>
          </a:r>
          <a:r>
            <a:rPr lang="en-US" sz="900" kern="1200" err="1"/>
            <a:t>elit</a:t>
          </a:r>
          <a:r>
            <a:rPr lang="en-US" sz="900" kern="1200"/>
            <a:t>. Maecenas </a:t>
          </a:r>
          <a:r>
            <a:rPr lang="en-US" sz="900" kern="1200" err="1"/>
            <a:t>porttitor</a:t>
          </a:r>
          <a:r>
            <a:rPr lang="en-US" sz="900" kern="1200"/>
            <a:t> </a:t>
          </a:r>
          <a:r>
            <a:rPr lang="en-US" sz="900" kern="1200" err="1"/>
            <a:t>congue</a:t>
          </a:r>
          <a:r>
            <a:rPr lang="en-US" sz="900" kern="1200"/>
            <a:t> </a:t>
          </a:r>
          <a:r>
            <a:rPr lang="en-US" sz="900" kern="1200" err="1"/>
            <a:t>massa</a:t>
          </a:r>
          <a:r>
            <a:rPr lang="en-US" sz="900" kern="1200"/>
            <a:t>. </a:t>
          </a:r>
          <a:r>
            <a:rPr lang="en-US" sz="900" kern="1200" err="1"/>
            <a:t>Fusce</a:t>
          </a:r>
          <a:r>
            <a:rPr lang="en-US" sz="900" kern="1200"/>
            <a:t> </a:t>
          </a:r>
          <a:r>
            <a:rPr lang="en-US" sz="900" kern="1200" err="1"/>
            <a:t>posuere</a:t>
          </a:r>
          <a:r>
            <a:rPr lang="en-US" sz="900" kern="1200"/>
            <a:t>, magna sed pulvinar </a:t>
          </a:r>
          <a:r>
            <a:rPr lang="en-US" sz="900" kern="1200" err="1"/>
            <a:t>ultricies</a:t>
          </a:r>
          <a:r>
            <a:rPr lang="en-US" sz="900" kern="1200"/>
            <a:t>, </a:t>
          </a:r>
          <a:r>
            <a:rPr lang="en-US" sz="900" kern="1200" err="1"/>
            <a:t>purus</a:t>
          </a:r>
          <a:r>
            <a:rPr lang="en-US" sz="900" kern="1200"/>
            <a:t> </a:t>
          </a:r>
          <a:r>
            <a:rPr lang="en-US" sz="900" kern="1200" err="1"/>
            <a:t>lectus</a:t>
          </a:r>
          <a:r>
            <a:rPr lang="en-US" sz="900" kern="1200"/>
            <a:t> </a:t>
          </a:r>
          <a:r>
            <a:rPr lang="en-US" sz="900" kern="1200" err="1"/>
            <a:t>malesuada</a:t>
          </a:r>
          <a:r>
            <a:rPr lang="en-US" sz="900" kern="1200"/>
            <a:t> libero, sit </a:t>
          </a:r>
          <a:r>
            <a:rPr lang="en-US" sz="900" kern="1200" err="1"/>
            <a:t>amet</a:t>
          </a:r>
          <a:r>
            <a:rPr lang="en-US" sz="900" kern="1200"/>
            <a:t> </a:t>
          </a:r>
          <a:r>
            <a:rPr lang="en-US" sz="900" kern="1200" err="1"/>
            <a:t>commodo</a:t>
          </a:r>
          <a:r>
            <a:rPr lang="en-US" sz="900" kern="1200"/>
            <a:t> magna </a:t>
          </a:r>
          <a:r>
            <a:rPr lang="en-US" sz="900" kern="1200" err="1"/>
            <a:t>eros</a:t>
          </a:r>
          <a:r>
            <a:rPr lang="en-US" sz="900" kern="1200"/>
            <a:t> </a:t>
          </a:r>
          <a:r>
            <a:rPr lang="en-US" sz="900" kern="1200" err="1"/>
            <a:t>quis</a:t>
          </a:r>
          <a:r>
            <a:rPr lang="en-US" sz="900" kern="1200"/>
            <a:t> </a:t>
          </a:r>
          <a:r>
            <a:rPr lang="en-US" sz="900" kern="1200" err="1"/>
            <a:t>urna</a:t>
          </a:r>
          <a:r>
            <a:rPr lang="en-US" sz="900" kern="1200"/>
            <a:t>..</a:t>
          </a:r>
        </a:p>
      </dsp:txBody>
      <dsp:txXfrm>
        <a:off x="4630713" y="1781092"/>
        <a:ext cx="2366154" cy="1054406"/>
      </dsp:txXfrm>
    </dsp:sp>
    <dsp:sp modelId="{B37500FE-5F93-4F27-8236-F3F316AF1ACC}">
      <dsp:nvSpPr>
        <dsp:cNvPr id="0" name=""/>
        <dsp:cNvSpPr/>
      </dsp:nvSpPr>
      <dsp:spPr>
        <a:xfrm>
          <a:off x="4630713" y="2835498"/>
          <a:ext cx="2366154" cy="37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2021</a:t>
          </a:r>
        </a:p>
      </dsp:txBody>
      <dsp:txXfrm>
        <a:off x="4630713" y="2835498"/>
        <a:ext cx="2366154" cy="370467"/>
      </dsp:txXfrm>
    </dsp:sp>
    <dsp:sp modelId="{8A9ACDBC-96EB-4132-B448-4C6C343AA4E2}">
      <dsp:nvSpPr>
        <dsp:cNvPr id="0" name=""/>
        <dsp:cNvSpPr/>
      </dsp:nvSpPr>
      <dsp:spPr>
        <a:xfrm>
          <a:off x="4445480" y="1781092"/>
          <a:ext cx="0" cy="1054406"/>
        </a:xfrm>
        <a:prstGeom prst="line">
          <a:avLst/>
        </a:prstGeom>
        <a:noFill/>
        <a:ln w="12700" cap="flat" cmpd="sng" algn="ctr">
          <a:solidFill>
            <a:schemeClr val="accent2">
              <a:hueOff val="-1091522"/>
              <a:satOff val="-62946"/>
              <a:lumOff val="6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D6017F06-749E-4646-99CA-BCE5300CEBB4}">
      <dsp:nvSpPr>
        <dsp:cNvPr id="0" name=""/>
        <dsp:cNvSpPr/>
      </dsp:nvSpPr>
      <dsp:spPr>
        <a:xfrm>
          <a:off x="4411416" y="1747749"/>
          <a:ext cx="66684" cy="66684"/>
        </a:xfrm>
        <a:prstGeom prst="ellipse">
          <a:avLst/>
        </a:prstGeom>
        <a:solidFill>
          <a:schemeClr val="accent2">
            <a:hueOff val="-1091522"/>
            <a:satOff val="-62946"/>
            <a:lumOff val="647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0DBDB4-E2C6-4082-821E-0F8A98499F94}">
      <dsp:nvSpPr>
        <dsp:cNvPr id="0" name=""/>
        <dsp:cNvSpPr/>
      </dsp:nvSpPr>
      <dsp:spPr>
        <a:xfrm rot="8100000">
          <a:off x="5734324" y="410472"/>
          <a:ext cx="261959" cy="261959"/>
        </a:xfrm>
        <a:prstGeom prst="teardrop">
          <a:avLst>
            <a:gd name="adj" fmla="val 115000"/>
          </a:avLst>
        </a:prstGeom>
        <a:solidFill>
          <a:schemeClr val="accent2">
            <a:hueOff val="-603053"/>
            <a:satOff val="17251"/>
            <a:lumOff val="9999"/>
            <a:alphaOff val="0"/>
          </a:schemeClr>
        </a:solidFill>
        <a:ln w="25400" cap="flat" cmpd="sng" algn="ctr">
          <a:solidFill>
            <a:schemeClr val="accent2">
              <a:hueOff val="-603053"/>
              <a:satOff val="17251"/>
              <a:lumOff val="99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27CED-409F-4D9A-B42C-736D3314095C}">
      <dsp:nvSpPr>
        <dsp:cNvPr id="0" name=""/>
        <dsp:cNvSpPr/>
      </dsp:nvSpPr>
      <dsp:spPr>
        <a:xfrm>
          <a:off x="5763425" y="439573"/>
          <a:ext cx="203756" cy="20375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5D772BF-F798-4027-92A7-3C5641F0A5B9}">
      <dsp:nvSpPr>
        <dsp:cNvPr id="0" name=""/>
        <dsp:cNvSpPr/>
      </dsp:nvSpPr>
      <dsp:spPr>
        <a:xfrm>
          <a:off x="6050537" y="726685"/>
          <a:ext cx="2366154" cy="1054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85725" numCol="1" spcCol="1270" anchor="t" anchorCtr="0">
          <a:noAutofit/>
        </a:bodyPr>
        <a:lstStyle/>
        <a:p>
          <a:pPr marL="0" lvl="0" indent="0" algn="l" defTabSz="400050">
            <a:lnSpc>
              <a:spcPct val="90000"/>
            </a:lnSpc>
            <a:spcBef>
              <a:spcPct val="0"/>
            </a:spcBef>
            <a:spcAft>
              <a:spcPct val="35000"/>
            </a:spcAft>
            <a:buNone/>
          </a:pPr>
          <a:r>
            <a:rPr lang="en-US" sz="900" kern="1200"/>
            <a:t>Lorem ipsum dolor sit </a:t>
          </a:r>
          <a:r>
            <a:rPr lang="en-US" sz="900" kern="1200" err="1"/>
            <a:t>amet</a:t>
          </a:r>
          <a:r>
            <a:rPr lang="en-US" sz="900" kern="1200"/>
            <a:t>, </a:t>
          </a:r>
          <a:r>
            <a:rPr lang="en-US" sz="900" kern="1200" err="1"/>
            <a:t>consectetuer</a:t>
          </a:r>
          <a:r>
            <a:rPr lang="en-US" sz="900" kern="1200"/>
            <a:t> </a:t>
          </a:r>
          <a:r>
            <a:rPr lang="en-US" sz="900" kern="1200" err="1"/>
            <a:t>adipiscing</a:t>
          </a:r>
          <a:r>
            <a:rPr lang="en-US" sz="900" kern="1200"/>
            <a:t> </a:t>
          </a:r>
          <a:r>
            <a:rPr lang="en-US" sz="900" kern="1200" err="1"/>
            <a:t>elit</a:t>
          </a:r>
          <a:r>
            <a:rPr lang="en-US" sz="900" kern="1200"/>
            <a:t>. Maecenas </a:t>
          </a:r>
          <a:r>
            <a:rPr lang="en-US" sz="900" kern="1200" err="1"/>
            <a:t>porttitor</a:t>
          </a:r>
          <a:r>
            <a:rPr lang="en-US" sz="900" kern="1200"/>
            <a:t> </a:t>
          </a:r>
          <a:r>
            <a:rPr lang="en-US" sz="900" kern="1200" err="1"/>
            <a:t>congue</a:t>
          </a:r>
          <a:r>
            <a:rPr lang="en-US" sz="900" kern="1200"/>
            <a:t> </a:t>
          </a:r>
          <a:r>
            <a:rPr lang="en-US" sz="900" kern="1200" err="1"/>
            <a:t>massa</a:t>
          </a:r>
          <a:r>
            <a:rPr lang="en-US" sz="900" kern="1200"/>
            <a:t>. </a:t>
          </a:r>
          <a:r>
            <a:rPr lang="en-US" sz="900" kern="1200" err="1"/>
            <a:t>Fusce</a:t>
          </a:r>
          <a:r>
            <a:rPr lang="en-US" sz="900" kern="1200"/>
            <a:t> </a:t>
          </a:r>
          <a:r>
            <a:rPr lang="en-US" sz="900" kern="1200" err="1"/>
            <a:t>posuere</a:t>
          </a:r>
          <a:r>
            <a:rPr lang="en-US" sz="900" kern="1200"/>
            <a:t>, magna sed pulvinar </a:t>
          </a:r>
          <a:r>
            <a:rPr lang="en-US" sz="900" kern="1200" err="1"/>
            <a:t>ultricies</a:t>
          </a:r>
          <a:r>
            <a:rPr lang="en-US" sz="900" kern="1200"/>
            <a:t>, </a:t>
          </a:r>
          <a:r>
            <a:rPr lang="en-US" sz="900" kern="1200" err="1"/>
            <a:t>purus</a:t>
          </a:r>
          <a:r>
            <a:rPr lang="en-US" sz="900" kern="1200"/>
            <a:t> </a:t>
          </a:r>
          <a:r>
            <a:rPr lang="en-US" sz="900" kern="1200" err="1"/>
            <a:t>lectus</a:t>
          </a:r>
          <a:r>
            <a:rPr lang="en-US" sz="900" kern="1200"/>
            <a:t> </a:t>
          </a:r>
          <a:r>
            <a:rPr lang="en-US" sz="900" kern="1200" err="1"/>
            <a:t>malesuada</a:t>
          </a:r>
          <a:r>
            <a:rPr lang="en-US" sz="900" kern="1200"/>
            <a:t> libero, sit </a:t>
          </a:r>
          <a:r>
            <a:rPr lang="en-US" sz="900" kern="1200" err="1"/>
            <a:t>amet</a:t>
          </a:r>
          <a:r>
            <a:rPr lang="en-US" sz="900" kern="1200"/>
            <a:t> </a:t>
          </a:r>
          <a:r>
            <a:rPr lang="en-US" sz="900" kern="1200" err="1"/>
            <a:t>commodo</a:t>
          </a:r>
          <a:r>
            <a:rPr lang="en-US" sz="900" kern="1200"/>
            <a:t> magna </a:t>
          </a:r>
          <a:r>
            <a:rPr lang="en-US" sz="900" kern="1200" err="1"/>
            <a:t>eros</a:t>
          </a:r>
          <a:r>
            <a:rPr lang="en-US" sz="900" kern="1200"/>
            <a:t> </a:t>
          </a:r>
          <a:r>
            <a:rPr lang="en-US" sz="900" kern="1200" err="1"/>
            <a:t>quis</a:t>
          </a:r>
          <a:r>
            <a:rPr lang="en-US" sz="900" kern="1200"/>
            <a:t> </a:t>
          </a:r>
          <a:r>
            <a:rPr lang="en-US" sz="900" kern="1200" err="1"/>
            <a:t>urna</a:t>
          </a:r>
          <a:r>
            <a:rPr lang="en-US" sz="900" kern="1200"/>
            <a:t>.</a:t>
          </a:r>
        </a:p>
      </dsp:txBody>
      <dsp:txXfrm>
        <a:off x="6050537" y="726685"/>
        <a:ext cx="2366154" cy="1054406"/>
      </dsp:txXfrm>
    </dsp:sp>
    <dsp:sp modelId="{57458143-A9A1-475A-A1FB-FEDA511F94CB}">
      <dsp:nvSpPr>
        <dsp:cNvPr id="0" name=""/>
        <dsp:cNvSpPr/>
      </dsp:nvSpPr>
      <dsp:spPr>
        <a:xfrm>
          <a:off x="6050537" y="356218"/>
          <a:ext cx="2366154" cy="370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2021</a:t>
          </a:r>
        </a:p>
      </dsp:txBody>
      <dsp:txXfrm>
        <a:off x="6050537" y="356218"/>
        <a:ext cx="2366154" cy="370467"/>
      </dsp:txXfrm>
    </dsp:sp>
    <dsp:sp modelId="{009B7D67-2262-4A8D-9DA5-5D1BE390B05B}">
      <dsp:nvSpPr>
        <dsp:cNvPr id="0" name=""/>
        <dsp:cNvSpPr/>
      </dsp:nvSpPr>
      <dsp:spPr>
        <a:xfrm>
          <a:off x="5865304" y="726685"/>
          <a:ext cx="0" cy="1054406"/>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E13D4C82-EFFB-4951-AC86-51BE075ABF3C}">
      <dsp:nvSpPr>
        <dsp:cNvPr id="0" name=""/>
        <dsp:cNvSpPr/>
      </dsp:nvSpPr>
      <dsp:spPr>
        <a:xfrm>
          <a:off x="5831240" y="1747749"/>
          <a:ext cx="66684" cy="66684"/>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14014" cy="488711"/>
          </a:xfrm>
          <a:prstGeom prst="rect">
            <a:avLst/>
          </a:prstGeom>
        </p:spPr>
        <p:txBody>
          <a:bodyPr vert="horz" lIns="90479" tIns="45240" rIns="90479" bIns="45240" rtlCol="0"/>
          <a:lstStyle>
            <a:lvl1pPr algn="l">
              <a:defRPr sz="1200"/>
            </a:lvl1pPr>
          </a:lstStyle>
          <a:p>
            <a:endParaRPr lang="en-GB"/>
          </a:p>
        </p:txBody>
      </p:sp>
      <p:sp>
        <p:nvSpPr>
          <p:cNvPr id="3" name="Espace réservé de la date 2"/>
          <p:cNvSpPr>
            <a:spLocks noGrp="1"/>
          </p:cNvSpPr>
          <p:nvPr>
            <p:ph type="dt" sz="quarter" idx="1"/>
          </p:nvPr>
        </p:nvSpPr>
        <p:spPr>
          <a:xfrm>
            <a:off x="3809081" y="2"/>
            <a:ext cx="2914014" cy="488711"/>
          </a:xfrm>
          <a:prstGeom prst="rect">
            <a:avLst/>
          </a:prstGeom>
        </p:spPr>
        <p:txBody>
          <a:bodyPr vert="horz" lIns="90479" tIns="45240" rIns="90479" bIns="45240" rtlCol="0"/>
          <a:lstStyle>
            <a:lvl1pPr algn="r">
              <a:defRPr sz="1200"/>
            </a:lvl1pPr>
          </a:lstStyle>
          <a:p>
            <a:fld id="{9A3A82EF-F876-42B3-A3ED-F736B80FEF77}" type="datetimeFigureOut">
              <a:rPr lang="en-GB" smtClean="0"/>
              <a:t>15/05/2023</a:t>
            </a:fld>
            <a:endParaRPr lang="en-GB"/>
          </a:p>
        </p:txBody>
      </p:sp>
      <p:sp>
        <p:nvSpPr>
          <p:cNvPr id="4" name="Espace réservé du pied de page 3"/>
          <p:cNvSpPr>
            <a:spLocks noGrp="1"/>
          </p:cNvSpPr>
          <p:nvPr>
            <p:ph type="ftr" sz="quarter" idx="2"/>
          </p:nvPr>
        </p:nvSpPr>
        <p:spPr>
          <a:xfrm>
            <a:off x="2" y="9283832"/>
            <a:ext cx="2914014" cy="488711"/>
          </a:xfrm>
          <a:prstGeom prst="rect">
            <a:avLst/>
          </a:prstGeom>
        </p:spPr>
        <p:txBody>
          <a:bodyPr vert="horz" lIns="90479" tIns="45240" rIns="90479" bIns="4524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09081" y="9283832"/>
            <a:ext cx="2914014" cy="488711"/>
          </a:xfrm>
          <a:prstGeom prst="rect">
            <a:avLst/>
          </a:prstGeom>
        </p:spPr>
        <p:txBody>
          <a:bodyPr vert="horz" lIns="90479" tIns="45240" rIns="90479" bIns="45240" rtlCol="0" anchor="b"/>
          <a:lstStyle>
            <a:lvl1pPr algn="r">
              <a:defRPr sz="1200"/>
            </a:lvl1pPr>
          </a:lstStyle>
          <a:p>
            <a:fld id="{7C644B96-7705-4A6C-850E-1668FFFDF4C8}" type="slidenum">
              <a:rPr lang="en-GB" smtClean="0"/>
              <a:t>‹N°›</a:t>
            </a:fld>
            <a:endParaRPr lang="en-GB"/>
          </a:p>
        </p:txBody>
      </p:sp>
    </p:spTree>
    <p:extLst>
      <p:ext uri="{BB962C8B-B14F-4D97-AF65-F5344CB8AC3E}">
        <p14:creationId xmlns:p14="http://schemas.microsoft.com/office/powerpoint/2010/main" val="3792860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914014" cy="488711"/>
          </a:xfrm>
          <a:prstGeom prst="rect">
            <a:avLst/>
          </a:prstGeom>
        </p:spPr>
        <p:txBody>
          <a:bodyPr vert="horz" lIns="90479" tIns="45240" rIns="90479" bIns="45240" rtlCol="0"/>
          <a:lstStyle>
            <a:lvl1pPr algn="l">
              <a:defRPr sz="1200"/>
            </a:lvl1pPr>
          </a:lstStyle>
          <a:p>
            <a:endParaRPr lang="fr-FR"/>
          </a:p>
        </p:txBody>
      </p:sp>
      <p:sp>
        <p:nvSpPr>
          <p:cNvPr id="3" name="Espace réservé de la date 2"/>
          <p:cNvSpPr>
            <a:spLocks noGrp="1"/>
          </p:cNvSpPr>
          <p:nvPr>
            <p:ph type="dt" idx="1"/>
          </p:nvPr>
        </p:nvSpPr>
        <p:spPr>
          <a:xfrm>
            <a:off x="3809081" y="2"/>
            <a:ext cx="2914014" cy="488711"/>
          </a:xfrm>
          <a:prstGeom prst="rect">
            <a:avLst/>
          </a:prstGeom>
        </p:spPr>
        <p:txBody>
          <a:bodyPr vert="horz" lIns="90479" tIns="45240" rIns="90479" bIns="45240" rtlCol="0"/>
          <a:lstStyle>
            <a:lvl1pPr algn="r">
              <a:defRPr sz="1200"/>
            </a:lvl1pPr>
          </a:lstStyle>
          <a:p>
            <a:fld id="{5910F458-1A15-4202-8467-41A69B41798E}" type="datetimeFigureOut">
              <a:rPr lang="fr-FR" smtClean="0"/>
              <a:pPr/>
              <a:t>15/05/2023</a:t>
            </a:fld>
            <a:endParaRPr lang="fr-FR"/>
          </a:p>
        </p:txBody>
      </p:sp>
      <p:sp>
        <p:nvSpPr>
          <p:cNvPr id="4" name="Espace réservé de l'image des diapositives 3"/>
          <p:cNvSpPr>
            <a:spLocks noGrp="1" noRot="1" noChangeAspect="1"/>
          </p:cNvSpPr>
          <p:nvPr>
            <p:ph type="sldImg" idx="2"/>
          </p:nvPr>
        </p:nvSpPr>
        <p:spPr>
          <a:xfrm>
            <a:off x="104775" y="731838"/>
            <a:ext cx="6515100" cy="3665537"/>
          </a:xfrm>
          <a:prstGeom prst="rect">
            <a:avLst/>
          </a:prstGeom>
          <a:noFill/>
          <a:ln w="12700">
            <a:solidFill>
              <a:prstClr val="black"/>
            </a:solidFill>
          </a:ln>
        </p:spPr>
        <p:txBody>
          <a:bodyPr vert="horz" lIns="90479" tIns="45240" rIns="90479" bIns="45240" rtlCol="0" anchor="ctr"/>
          <a:lstStyle/>
          <a:p>
            <a:endParaRPr lang="fr-FR"/>
          </a:p>
        </p:txBody>
      </p:sp>
      <p:sp>
        <p:nvSpPr>
          <p:cNvPr id="5" name="Espace réservé des commentaires 4"/>
          <p:cNvSpPr>
            <a:spLocks noGrp="1"/>
          </p:cNvSpPr>
          <p:nvPr>
            <p:ph type="body" sz="quarter" idx="3"/>
          </p:nvPr>
        </p:nvSpPr>
        <p:spPr>
          <a:xfrm>
            <a:off x="672465" y="4642764"/>
            <a:ext cx="5379720" cy="4398406"/>
          </a:xfrm>
          <a:prstGeom prst="rect">
            <a:avLst/>
          </a:prstGeom>
        </p:spPr>
        <p:txBody>
          <a:bodyPr vert="horz" lIns="90479" tIns="45240" rIns="90479" bIns="4524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283832"/>
            <a:ext cx="2914014" cy="488711"/>
          </a:xfrm>
          <a:prstGeom prst="rect">
            <a:avLst/>
          </a:prstGeom>
        </p:spPr>
        <p:txBody>
          <a:bodyPr vert="horz" lIns="90479" tIns="45240" rIns="90479" bIns="4524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9081" y="9283832"/>
            <a:ext cx="2914014" cy="488711"/>
          </a:xfrm>
          <a:prstGeom prst="rect">
            <a:avLst/>
          </a:prstGeom>
        </p:spPr>
        <p:txBody>
          <a:bodyPr vert="horz" lIns="90479" tIns="45240" rIns="90479" bIns="45240" rtlCol="0" anchor="b"/>
          <a:lstStyle>
            <a:lvl1pPr algn="r">
              <a:defRPr sz="1200"/>
            </a:lvl1pPr>
          </a:lstStyle>
          <a:p>
            <a:fld id="{79E614FF-5776-4D68-A2DC-80A7A80E278B}" type="slidenum">
              <a:rPr lang="fr-FR" smtClean="0"/>
              <a:pPr/>
              <a:t>‹N°›</a:t>
            </a:fld>
            <a:endParaRPr lang="fr-FR"/>
          </a:p>
        </p:txBody>
      </p:sp>
    </p:spTree>
    <p:extLst>
      <p:ext uri="{BB962C8B-B14F-4D97-AF65-F5344CB8AC3E}">
        <p14:creationId xmlns:p14="http://schemas.microsoft.com/office/powerpoint/2010/main" val="174795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image" Target="../media/image38.png"/><Relationship Id="rId39" Type="http://schemas.openxmlformats.org/officeDocument/2006/relationships/image" Target="../media/image51.svg"/><Relationship Id="rId3" Type="http://schemas.openxmlformats.org/officeDocument/2006/relationships/image" Target="../media/image15.svg"/><Relationship Id="rId21" Type="http://schemas.openxmlformats.org/officeDocument/2006/relationships/image" Target="../media/image33.svg"/><Relationship Id="rId34" Type="http://schemas.openxmlformats.org/officeDocument/2006/relationships/image" Target="../media/image46.pn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7.svg"/><Relationship Id="rId33" Type="http://schemas.openxmlformats.org/officeDocument/2006/relationships/image" Target="../media/image45.svg"/><Relationship Id="rId38" Type="http://schemas.openxmlformats.org/officeDocument/2006/relationships/image" Target="../media/image50.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sv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sv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svg"/><Relationship Id="rId31" Type="http://schemas.openxmlformats.org/officeDocument/2006/relationships/image" Target="../media/image43.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svg"/><Relationship Id="rId30" Type="http://schemas.openxmlformats.org/officeDocument/2006/relationships/image" Target="../media/image42.png"/><Relationship Id="rId35" Type="http://schemas.openxmlformats.org/officeDocument/2006/relationships/image" Target="../media/image47.svg"/></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1.xml"/><Relationship Id="rId4" Type="http://schemas.openxmlformats.org/officeDocument/2006/relationships/image" Target="../media/image54.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Diapositive de titre 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A14D63-02DC-4243-8F88-5AE3FFDDD1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336" y="820522"/>
            <a:ext cx="9147336" cy="4335817"/>
          </a:xfrm>
          <a:prstGeom prst="rect">
            <a:avLst/>
          </a:prstGeom>
        </p:spPr>
      </p:pic>
      <p:pic>
        <p:nvPicPr>
          <p:cNvPr id="8" name="Picture 7">
            <a:extLst>
              <a:ext uri="{FF2B5EF4-FFF2-40B4-BE49-F238E27FC236}">
                <a16:creationId xmlns:a16="http://schemas.microsoft.com/office/drawing/2014/main" id="{AE81AF2D-A948-4F2B-961D-2014A0DCC68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30524" y="4402630"/>
            <a:ext cx="2412000" cy="540621"/>
          </a:xfrm>
          <a:prstGeom prst="rect">
            <a:avLst/>
          </a:prstGeom>
          <a:noFill/>
          <a:extLst>
            <a:ext uri="{909E8E84-426E-40DD-AFC4-6F175D3DCCD1}">
              <a14:hiddenFill xmlns:a14="http://schemas.microsoft.com/office/drawing/2010/main">
                <a:solidFill>
                  <a:srgbClr val="FFFFFF"/>
                </a:solidFill>
              </a14:hiddenFill>
            </a:ext>
          </a:extLst>
        </p:spPr>
      </p:pic>
      <p:sp>
        <p:nvSpPr>
          <p:cNvPr id="19" name="Titre 1">
            <a:extLst>
              <a:ext uri="{FF2B5EF4-FFF2-40B4-BE49-F238E27FC236}">
                <a16:creationId xmlns:a16="http://schemas.microsoft.com/office/drawing/2014/main" id="{79FCA950-1734-4BD0-A21D-B260E6B5528F}"/>
              </a:ext>
            </a:extLst>
          </p:cNvPr>
          <p:cNvSpPr>
            <a:spLocks noGrp="1"/>
          </p:cNvSpPr>
          <p:nvPr>
            <p:ph type="ctrTitle"/>
          </p:nvPr>
        </p:nvSpPr>
        <p:spPr>
          <a:xfrm>
            <a:off x="119765" y="1798544"/>
            <a:ext cx="6366108" cy="923442"/>
          </a:xfrm>
        </p:spPr>
        <p:txBody>
          <a:bodyPr/>
          <a:lstStyle>
            <a:lvl1pPr>
              <a:defRPr sz="5400" b="1">
                <a:solidFill>
                  <a:schemeClr val="bg1"/>
                </a:solidFill>
              </a:defRPr>
            </a:lvl1pPr>
          </a:lstStyle>
          <a:p>
            <a:r>
              <a:rPr lang="pt-BR"/>
              <a:t>Clique para editar o título Mestre</a:t>
            </a:r>
            <a:endParaRPr lang="fr-FR"/>
          </a:p>
        </p:txBody>
      </p:sp>
      <p:sp>
        <p:nvSpPr>
          <p:cNvPr id="20" name="Sous-titre 2">
            <a:extLst>
              <a:ext uri="{FF2B5EF4-FFF2-40B4-BE49-F238E27FC236}">
                <a16:creationId xmlns:a16="http://schemas.microsoft.com/office/drawing/2014/main" id="{3D06F5F3-E725-40D8-872B-9BF75ED0825E}"/>
              </a:ext>
            </a:extLst>
          </p:cNvPr>
          <p:cNvSpPr>
            <a:spLocks noGrp="1"/>
          </p:cNvSpPr>
          <p:nvPr>
            <p:ph type="subTitle" idx="1"/>
          </p:nvPr>
        </p:nvSpPr>
        <p:spPr>
          <a:xfrm>
            <a:off x="119765" y="3144957"/>
            <a:ext cx="6368340" cy="441524"/>
          </a:xfrm>
        </p:spPr>
        <p:txBody>
          <a:bodyPr/>
          <a:lstStyle>
            <a:lvl1pPr>
              <a:defRPr sz="3000">
                <a:solidFill>
                  <a:schemeClr val="bg1"/>
                </a:solidFill>
              </a:defRPr>
            </a:lvl1pPr>
          </a:lstStyle>
          <a:p>
            <a:r>
              <a:rPr lang="pt-BR"/>
              <a:t>Clique para editar o estilo do subtítulo Mestre</a:t>
            </a:r>
            <a:endParaRPr lang="fr-FR"/>
          </a:p>
        </p:txBody>
      </p:sp>
      <p:sp>
        <p:nvSpPr>
          <p:cNvPr id="3" name="Slide Number Placeholder 2">
            <a:extLst>
              <a:ext uri="{FF2B5EF4-FFF2-40B4-BE49-F238E27FC236}">
                <a16:creationId xmlns:a16="http://schemas.microsoft.com/office/drawing/2014/main" id="{BA2DB60E-95AC-47EA-AC8E-DF6B2F94A3B1}"/>
              </a:ext>
            </a:extLst>
          </p:cNvPr>
          <p:cNvSpPr>
            <a:spLocks noGrp="1"/>
          </p:cNvSpPr>
          <p:nvPr>
            <p:ph type="sldNum" sz="quarter" idx="11"/>
          </p:nvPr>
        </p:nvSpPr>
        <p:spPr>
          <a:xfrm>
            <a:off x="8128000" y="4799234"/>
            <a:ext cx="714524" cy="153766"/>
          </a:xfrm>
        </p:spPr>
        <p:txBody>
          <a:bodyPr/>
          <a:lstStyle>
            <a:lvl1pPr>
              <a:defRPr>
                <a:solidFill>
                  <a:schemeClr val="bg1"/>
                </a:solidFill>
              </a:defRPr>
            </a:lvl1pPr>
          </a:lstStyle>
          <a:p>
            <a:fld id="{C447A031-B32D-4217-9A21-3960E1CED7C7}" type="slidenum">
              <a:rPr lang="fr-FR" smtClean="0"/>
              <a:pPr/>
              <a:t>‹N°›</a:t>
            </a:fld>
            <a:endParaRPr lang="fr-FR"/>
          </a:p>
        </p:txBody>
      </p:sp>
      <p:pic>
        <p:nvPicPr>
          <p:cNvPr id="15" name="Picture 14">
            <a:extLst>
              <a:ext uri="{FF2B5EF4-FFF2-40B4-BE49-F238E27FC236}">
                <a16:creationId xmlns:a16="http://schemas.microsoft.com/office/drawing/2014/main" id="{C0F556DE-5D1C-4996-BEF8-587E6F3B7F1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9765" y="115611"/>
            <a:ext cx="2561205" cy="563880"/>
          </a:xfrm>
          <a:prstGeom prst="rect">
            <a:avLst/>
          </a:prstGeom>
        </p:spPr>
      </p:pic>
      <p:sp>
        <p:nvSpPr>
          <p:cNvPr id="4" name="Text Placeholder 3">
            <a:extLst>
              <a:ext uri="{FF2B5EF4-FFF2-40B4-BE49-F238E27FC236}">
                <a16:creationId xmlns:a16="http://schemas.microsoft.com/office/drawing/2014/main" id="{F83B0836-BD75-45FF-B1CA-7EAF96303178}"/>
              </a:ext>
            </a:extLst>
          </p:cNvPr>
          <p:cNvSpPr>
            <a:spLocks noGrp="1"/>
          </p:cNvSpPr>
          <p:nvPr>
            <p:ph type="body" sz="quarter" idx="12"/>
          </p:nvPr>
        </p:nvSpPr>
        <p:spPr>
          <a:xfrm>
            <a:off x="119063" y="4799013"/>
            <a:ext cx="6010275" cy="144462"/>
          </a:xfrm>
        </p:spPr>
        <p:txBody>
          <a:bodyPr/>
          <a:lstStyle>
            <a:lvl1pPr>
              <a:defRPr sz="700">
                <a:solidFill>
                  <a:schemeClr val="bg1"/>
                </a:solidFill>
              </a:defRPr>
            </a:lvl1pPr>
          </a:lstStyle>
          <a:p>
            <a:pPr lvl="0"/>
            <a:r>
              <a:rPr lang="pt-BR"/>
              <a:t>Clique para editar os estilos de texto Mestres</a:t>
            </a:r>
          </a:p>
        </p:txBody>
      </p:sp>
      <p:pic>
        <p:nvPicPr>
          <p:cNvPr id="5" name="Imagem 4" descr="Ícone&#10;&#10;Descrição gerada automaticamente">
            <a:extLst>
              <a:ext uri="{FF2B5EF4-FFF2-40B4-BE49-F238E27FC236}">
                <a16:creationId xmlns:a16="http://schemas.microsoft.com/office/drawing/2014/main" id="{9F2579E8-0FFC-DC65-D883-DB510C53C2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7873" y="166572"/>
            <a:ext cx="1897626" cy="491583"/>
          </a:xfrm>
          <a:prstGeom prst="rect">
            <a:avLst/>
          </a:prstGeom>
        </p:spPr>
      </p:pic>
    </p:spTree>
    <p:extLst>
      <p:ext uri="{BB962C8B-B14F-4D97-AF65-F5344CB8AC3E}">
        <p14:creationId xmlns:p14="http://schemas.microsoft.com/office/powerpoint/2010/main" val="238915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re seul">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lvl1pPr>
              <a:defRPr>
                <a:solidFill>
                  <a:srgbClr val="004489"/>
                </a:solidFill>
              </a:defRPr>
            </a:lvl1pPr>
          </a:lstStyle>
          <a:p>
            <a:fld id="{C447A031-B32D-4217-9A21-3960E1CED7C7}" type="slidenum">
              <a:rPr lang="fr-FR" smtClean="0"/>
              <a:pPr/>
              <a:t>‹N°›</a:t>
            </a:fld>
            <a:endParaRPr lang="fr-FR"/>
          </a:p>
        </p:txBody>
      </p:sp>
      <p:sp>
        <p:nvSpPr>
          <p:cNvPr id="2" name="Titre 1"/>
          <p:cNvSpPr>
            <a:spLocks noGrp="1"/>
          </p:cNvSpPr>
          <p:nvPr>
            <p:ph type="title"/>
          </p:nvPr>
        </p:nvSpPr>
        <p:spPr>
          <a:xfrm>
            <a:off x="301477" y="147472"/>
            <a:ext cx="8541039" cy="616757"/>
          </a:xfrm>
        </p:spPr>
        <p:txBody>
          <a:bodyPr/>
          <a:lstStyle/>
          <a:p>
            <a:r>
              <a:rPr lang="pt-BR" noProof="0"/>
              <a:t>Clique para editar o título Mestre</a:t>
            </a:r>
            <a:endParaRPr lang="fr-FR" noProof="0"/>
          </a:p>
        </p:txBody>
      </p:sp>
      <p:cxnSp>
        <p:nvCxnSpPr>
          <p:cNvPr id="7" name="Straight Connector 6">
            <a:extLst>
              <a:ext uri="{FF2B5EF4-FFF2-40B4-BE49-F238E27FC236}">
                <a16:creationId xmlns:a16="http://schemas.microsoft.com/office/drawing/2014/main" id="{DD423A74-1F99-4BE0-AD63-2178CBE6133A}"/>
              </a:ext>
            </a:extLst>
          </p:cNvPr>
          <p:cNvCxnSpPr>
            <a:cxnSpLocks/>
          </p:cNvCxnSpPr>
          <p:nvPr userDrawn="1"/>
        </p:nvCxnSpPr>
        <p:spPr>
          <a:xfrm>
            <a:off x="4574196" y="1120263"/>
            <a:ext cx="1" cy="3564859"/>
          </a:xfrm>
          <a:prstGeom prst="line">
            <a:avLst/>
          </a:prstGeom>
          <a:ln>
            <a:solidFill>
              <a:srgbClr val="004489"/>
            </a:solidFill>
          </a:ln>
        </p:spPr>
        <p:style>
          <a:lnRef idx="1">
            <a:schemeClr val="dk1"/>
          </a:lnRef>
          <a:fillRef idx="0">
            <a:schemeClr val="dk1"/>
          </a:fillRef>
          <a:effectRef idx="0">
            <a:schemeClr val="dk1"/>
          </a:effectRef>
          <a:fontRef idx="minor">
            <a:schemeClr val="tx1"/>
          </a:fontRef>
        </p:style>
      </p:cxnSp>
      <p:sp>
        <p:nvSpPr>
          <p:cNvPr id="4" name="Content Placeholder 3">
            <a:extLst>
              <a:ext uri="{FF2B5EF4-FFF2-40B4-BE49-F238E27FC236}">
                <a16:creationId xmlns:a16="http://schemas.microsoft.com/office/drawing/2014/main" id="{98F4B745-B297-4C43-86DC-BC8BE921ADF7}"/>
              </a:ext>
            </a:extLst>
          </p:cNvPr>
          <p:cNvSpPr>
            <a:spLocks noGrp="1"/>
          </p:cNvSpPr>
          <p:nvPr>
            <p:ph sz="quarter" idx="15"/>
          </p:nvPr>
        </p:nvSpPr>
        <p:spPr>
          <a:xfrm>
            <a:off x="301477" y="1120775"/>
            <a:ext cx="4132411" cy="35639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8" name="Content Placeholder 7">
            <a:extLst>
              <a:ext uri="{FF2B5EF4-FFF2-40B4-BE49-F238E27FC236}">
                <a16:creationId xmlns:a16="http://schemas.microsoft.com/office/drawing/2014/main" id="{B9A35C8D-FE5C-4DB2-B7EC-C58674D20965}"/>
              </a:ext>
            </a:extLst>
          </p:cNvPr>
          <p:cNvSpPr>
            <a:spLocks noGrp="1"/>
          </p:cNvSpPr>
          <p:nvPr>
            <p:ph sz="quarter" idx="16"/>
          </p:nvPr>
        </p:nvSpPr>
        <p:spPr>
          <a:xfrm>
            <a:off x="4714506" y="1119854"/>
            <a:ext cx="4127870" cy="356485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cxnSp>
        <p:nvCxnSpPr>
          <p:cNvPr id="9" name="Straight Connector 8">
            <a:extLst>
              <a:ext uri="{FF2B5EF4-FFF2-40B4-BE49-F238E27FC236}">
                <a16:creationId xmlns:a16="http://schemas.microsoft.com/office/drawing/2014/main" id="{89008DE8-376F-4F57-8834-CFDF127A1335}"/>
              </a:ext>
            </a:extLst>
          </p:cNvPr>
          <p:cNvCxnSpPr>
            <a:cxnSpLocks/>
          </p:cNvCxnSpPr>
          <p:nvPr userDrawn="1"/>
        </p:nvCxnSpPr>
        <p:spPr>
          <a:xfrm>
            <a:off x="229180" y="147472"/>
            <a:ext cx="0" cy="616757"/>
          </a:xfrm>
          <a:prstGeom prst="line">
            <a:avLst/>
          </a:prstGeom>
          <a:ln>
            <a:solidFill>
              <a:srgbClr val="004489"/>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709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re seul">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C447A031-B32D-4217-9A21-3960E1CED7C7}" type="slidenum">
              <a:rPr lang="fr-FR" smtClean="0"/>
              <a:pPr/>
              <a:t>‹N°›</a:t>
            </a:fld>
            <a:endParaRPr lang="fr-FR"/>
          </a:p>
        </p:txBody>
      </p:sp>
      <p:sp>
        <p:nvSpPr>
          <p:cNvPr id="6" name="Titre 1">
            <a:extLst>
              <a:ext uri="{FF2B5EF4-FFF2-40B4-BE49-F238E27FC236}">
                <a16:creationId xmlns:a16="http://schemas.microsoft.com/office/drawing/2014/main" id="{13AA4D28-C568-4081-A359-BB53D1DDABEC}"/>
              </a:ext>
            </a:extLst>
          </p:cNvPr>
          <p:cNvSpPr>
            <a:spLocks noGrp="1"/>
          </p:cNvSpPr>
          <p:nvPr>
            <p:ph type="title"/>
          </p:nvPr>
        </p:nvSpPr>
        <p:spPr>
          <a:xfrm>
            <a:off x="301476" y="148702"/>
            <a:ext cx="8541047" cy="357484"/>
          </a:xfrm>
        </p:spPr>
        <p:txBody>
          <a:bodyPr/>
          <a:lstStyle>
            <a:lvl1pPr algn="ctr">
              <a:defRPr sz="1800"/>
            </a:lvl1pPr>
          </a:lstStyle>
          <a:p>
            <a:r>
              <a:rPr lang="pt-BR" noProof="0"/>
              <a:t>Clique para editar o título Mestre</a:t>
            </a:r>
            <a:endParaRPr lang="fr-FR" noProof="0"/>
          </a:p>
        </p:txBody>
      </p:sp>
      <p:sp>
        <p:nvSpPr>
          <p:cNvPr id="3" name="Content Placeholder 2">
            <a:extLst>
              <a:ext uri="{FF2B5EF4-FFF2-40B4-BE49-F238E27FC236}">
                <a16:creationId xmlns:a16="http://schemas.microsoft.com/office/drawing/2014/main" id="{7FCF4A99-2B44-4666-B15B-1EA3BE1F1296}"/>
              </a:ext>
            </a:extLst>
          </p:cNvPr>
          <p:cNvSpPr>
            <a:spLocks noGrp="1"/>
          </p:cNvSpPr>
          <p:nvPr>
            <p:ph sz="quarter" idx="13"/>
          </p:nvPr>
        </p:nvSpPr>
        <p:spPr>
          <a:xfrm>
            <a:off x="301476" y="836530"/>
            <a:ext cx="2637667" cy="380078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8" name="Content Placeholder 2">
            <a:extLst>
              <a:ext uri="{FF2B5EF4-FFF2-40B4-BE49-F238E27FC236}">
                <a16:creationId xmlns:a16="http://schemas.microsoft.com/office/drawing/2014/main" id="{4F4AA8F4-BB71-4FCB-8F21-4725CBD4B1FF}"/>
              </a:ext>
            </a:extLst>
          </p:cNvPr>
          <p:cNvSpPr>
            <a:spLocks noGrp="1"/>
          </p:cNvSpPr>
          <p:nvPr>
            <p:ph sz="quarter" idx="14"/>
          </p:nvPr>
        </p:nvSpPr>
        <p:spPr>
          <a:xfrm>
            <a:off x="3253167" y="836530"/>
            <a:ext cx="2637667" cy="3800786"/>
          </a:xfrm>
          <a:solidFill>
            <a:srgbClr val="004489"/>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0" name="Content Placeholder 2">
            <a:extLst>
              <a:ext uri="{FF2B5EF4-FFF2-40B4-BE49-F238E27FC236}">
                <a16:creationId xmlns:a16="http://schemas.microsoft.com/office/drawing/2014/main" id="{D9664C9A-5ED5-48DB-ACAF-BBA0E8DD1480}"/>
              </a:ext>
            </a:extLst>
          </p:cNvPr>
          <p:cNvSpPr>
            <a:spLocks noGrp="1"/>
          </p:cNvSpPr>
          <p:nvPr>
            <p:ph sz="quarter" idx="15"/>
          </p:nvPr>
        </p:nvSpPr>
        <p:spPr>
          <a:xfrm>
            <a:off x="6204857" y="836530"/>
            <a:ext cx="2637667" cy="380078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cxnSp>
        <p:nvCxnSpPr>
          <p:cNvPr id="7" name="Straight Connector 6">
            <a:extLst>
              <a:ext uri="{FF2B5EF4-FFF2-40B4-BE49-F238E27FC236}">
                <a16:creationId xmlns:a16="http://schemas.microsoft.com/office/drawing/2014/main" id="{E5DE27B0-EB6C-49BC-8763-A62487C258E8}"/>
              </a:ext>
            </a:extLst>
          </p:cNvPr>
          <p:cNvCxnSpPr>
            <a:cxnSpLocks/>
          </p:cNvCxnSpPr>
          <p:nvPr userDrawn="1"/>
        </p:nvCxnSpPr>
        <p:spPr>
          <a:xfrm>
            <a:off x="301482" y="671357"/>
            <a:ext cx="8541041" cy="0"/>
          </a:xfrm>
          <a:prstGeom prst="line">
            <a:avLst/>
          </a:prstGeom>
          <a:ln>
            <a:solidFill>
              <a:srgbClr val="0044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3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Titre seu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C3474-9BDA-45E5-9DB3-5218E12FBC72}"/>
              </a:ext>
            </a:extLst>
          </p:cNvPr>
          <p:cNvSpPr/>
          <p:nvPr userDrawn="1"/>
        </p:nvSpPr>
        <p:spPr>
          <a:xfrm>
            <a:off x="0" y="-6418"/>
            <a:ext cx="3435728" cy="5149918"/>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5" name="Espace réservé du numéro de diapositive 4"/>
          <p:cNvSpPr>
            <a:spLocks noGrp="1"/>
          </p:cNvSpPr>
          <p:nvPr>
            <p:ph type="sldNum" sz="quarter" idx="12"/>
          </p:nvPr>
        </p:nvSpPr>
        <p:spPr/>
        <p:txBody>
          <a:bodyPr/>
          <a:lstStyle>
            <a:lvl1pPr>
              <a:defRPr>
                <a:solidFill>
                  <a:srgbClr val="004489"/>
                </a:solidFill>
              </a:defRPr>
            </a:lvl1pPr>
          </a:lstStyle>
          <a:p>
            <a:fld id="{C447A031-B32D-4217-9A21-3960E1CED7C7}" type="slidenum">
              <a:rPr lang="fr-FR" smtClean="0"/>
              <a:pPr/>
              <a:t>‹N°›</a:t>
            </a:fld>
            <a:endParaRPr lang="fr-FR"/>
          </a:p>
        </p:txBody>
      </p:sp>
      <p:sp>
        <p:nvSpPr>
          <p:cNvPr id="7" name="Titre 1">
            <a:extLst>
              <a:ext uri="{FF2B5EF4-FFF2-40B4-BE49-F238E27FC236}">
                <a16:creationId xmlns:a16="http://schemas.microsoft.com/office/drawing/2014/main" id="{EF3EA565-79CB-4CE5-B6CD-ECF1760BDDBF}"/>
              </a:ext>
            </a:extLst>
          </p:cNvPr>
          <p:cNvSpPr>
            <a:spLocks noGrp="1"/>
          </p:cNvSpPr>
          <p:nvPr>
            <p:ph type="title"/>
          </p:nvPr>
        </p:nvSpPr>
        <p:spPr>
          <a:xfrm>
            <a:off x="301624" y="150682"/>
            <a:ext cx="2832627" cy="616757"/>
          </a:xfrm>
        </p:spPr>
        <p:txBody>
          <a:bodyPr/>
          <a:lstStyle>
            <a:lvl1pPr algn="ctr">
              <a:defRPr>
                <a:solidFill>
                  <a:schemeClr val="bg1"/>
                </a:solidFill>
              </a:defRPr>
            </a:lvl1pPr>
          </a:lstStyle>
          <a:p>
            <a:r>
              <a:rPr lang="pt-BR" noProof="0"/>
              <a:t>Clique para editar o título Mestre</a:t>
            </a:r>
            <a:endParaRPr lang="fr-FR" noProof="0"/>
          </a:p>
        </p:txBody>
      </p:sp>
      <p:sp>
        <p:nvSpPr>
          <p:cNvPr id="3" name="Content Placeholder 2">
            <a:extLst>
              <a:ext uri="{FF2B5EF4-FFF2-40B4-BE49-F238E27FC236}">
                <a16:creationId xmlns:a16="http://schemas.microsoft.com/office/drawing/2014/main" id="{2FDB6090-52CE-42AD-8C6E-1621C77DD73A}"/>
              </a:ext>
            </a:extLst>
          </p:cNvPr>
          <p:cNvSpPr>
            <a:spLocks noGrp="1"/>
          </p:cNvSpPr>
          <p:nvPr>
            <p:ph sz="quarter" idx="15"/>
          </p:nvPr>
        </p:nvSpPr>
        <p:spPr>
          <a:xfrm>
            <a:off x="301625" y="1081088"/>
            <a:ext cx="2832100" cy="35594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8" name="Content Placeholder 7">
            <a:extLst>
              <a:ext uri="{FF2B5EF4-FFF2-40B4-BE49-F238E27FC236}">
                <a16:creationId xmlns:a16="http://schemas.microsoft.com/office/drawing/2014/main" id="{44DAE469-3342-4C1E-9D6B-41C9B2058C02}"/>
              </a:ext>
            </a:extLst>
          </p:cNvPr>
          <p:cNvSpPr>
            <a:spLocks noGrp="1"/>
          </p:cNvSpPr>
          <p:nvPr>
            <p:ph sz="quarter" idx="16"/>
          </p:nvPr>
        </p:nvSpPr>
        <p:spPr>
          <a:xfrm>
            <a:off x="3697288" y="1081088"/>
            <a:ext cx="5145087" cy="355917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Tree>
    <p:extLst>
      <p:ext uri="{BB962C8B-B14F-4D97-AF65-F5344CB8AC3E}">
        <p14:creationId xmlns:p14="http://schemas.microsoft.com/office/powerpoint/2010/main" val="952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re seu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C3474-9BDA-45E5-9DB3-5218E12FBC72}"/>
              </a:ext>
            </a:extLst>
          </p:cNvPr>
          <p:cNvSpPr/>
          <p:nvPr userDrawn="1"/>
        </p:nvSpPr>
        <p:spPr>
          <a:xfrm>
            <a:off x="5708272" y="-9628"/>
            <a:ext cx="3435728" cy="5149918"/>
          </a:xfrm>
          <a:prstGeom prst="rect">
            <a:avLst/>
          </a:prstGeom>
          <a:solidFill>
            <a:srgbClr val="00448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C447A031-B32D-4217-9A21-3960E1CED7C7}" type="slidenum">
              <a:rPr lang="fr-FR" smtClean="0"/>
              <a:pPr/>
              <a:t>‹N°›</a:t>
            </a:fld>
            <a:endParaRPr lang="fr-FR"/>
          </a:p>
        </p:txBody>
      </p:sp>
      <p:sp>
        <p:nvSpPr>
          <p:cNvPr id="7" name="Titre 1">
            <a:extLst>
              <a:ext uri="{FF2B5EF4-FFF2-40B4-BE49-F238E27FC236}">
                <a16:creationId xmlns:a16="http://schemas.microsoft.com/office/drawing/2014/main" id="{EF3EA565-79CB-4CE5-B6CD-ECF1760BDDBF}"/>
              </a:ext>
            </a:extLst>
          </p:cNvPr>
          <p:cNvSpPr>
            <a:spLocks noGrp="1"/>
          </p:cNvSpPr>
          <p:nvPr>
            <p:ph type="title"/>
          </p:nvPr>
        </p:nvSpPr>
        <p:spPr>
          <a:xfrm>
            <a:off x="5974080" y="147472"/>
            <a:ext cx="2868444" cy="616757"/>
          </a:xfrm>
        </p:spPr>
        <p:txBody>
          <a:bodyPr/>
          <a:lstStyle>
            <a:lvl1pPr algn="ctr">
              <a:defRPr>
                <a:solidFill>
                  <a:schemeClr val="bg1"/>
                </a:solidFill>
              </a:defRPr>
            </a:lvl1pPr>
          </a:lstStyle>
          <a:p>
            <a:r>
              <a:rPr lang="pt-BR" noProof="0"/>
              <a:t>Clique para editar o título Mestre</a:t>
            </a:r>
            <a:endParaRPr lang="fr-FR" noProof="0"/>
          </a:p>
        </p:txBody>
      </p:sp>
      <p:sp>
        <p:nvSpPr>
          <p:cNvPr id="3" name="Content Placeholder 2">
            <a:extLst>
              <a:ext uri="{FF2B5EF4-FFF2-40B4-BE49-F238E27FC236}">
                <a16:creationId xmlns:a16="http://schemas.microsoft.com/office/drawing/2014/main" id="{5703A2E8-8061-4F0E-B09E-DEF239FBD187}"/>
              </a:ext>
            </a:extLst>
          </p:cNvPr>
          <p:cNvSpPr>
            <a:spLocks noGrp="1"/>
          </p:cNvSpPr>
          <p:nvPr>
            <p:ph sz="quarter" idx="13"/>
          </p:nvPr>
        </p:nvSpPr>
        <p:spPr>
          <a:xfrm>
            <a:off x="5973763" y="1022349"/>
            <a:ext cx="2868444" cy="35798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Content Placeholder 5">
            <a:extLst>
              <a:ext uri="{FF2B5EF4-FFF2-40B4-BE49-F238E27FC236}">
                <a16:creationId xmlns:a16="http://schemas.microsoft.com/office/drawing/2014/main" id="{4A92FB1B-3626-4493-A54F-D11D73FBDD4C}"/>
              </a:ext>
            </a:extLst>
          </p:cNvPr>
          <p:cNvSpPr>
            <a:spLocks noGrp="1"/>
          </p:cNvSpPr>
          <p:nvPr>
            <p:ph sz="quarter" idx="14"/>
          </p:nvPr>
        </p:nvSpPr>
        <p:spPr>
          <a:xfrm>
            <a:off x="206375" y="140019"/>
            <a:ext cx="5319713" cy="446217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Tree>
    <p:extLst>
      <p:ext uri="{BB962C8B-B14F-4D97-AF65-F5344CB8AC3E}">
        <p14:creationId xmlns:p14="http://schemas.microsoft.com/office/powerpoint/2010/main" val="7044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91A5E5-228F-4CB4-8003-4A5C0D591A29}"/>
              </a:ext>
            </a:extLst>
          </p:cNvPr>
          <p:cNvSpPr/>
          <p:nvPr userDrawn="1"/>
        </p:nvSpPr>
        <p:spPr>
          <a:xfrm>
            <a:off x="0" y="0"/>
            <a:ext cx="4572000" cy="5143499"/>
          </a:xfrm>
          <a:prstGeom prst="rect">
            <a:avLst/>
          </a:prstGeom>
          <a:solidFill>
            <a:srgbClr val="004489"/>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p>
            <a:endParaRPr lang="fr-FR" sz="800" b="1">
              <a:solidFill>
                <a:srgbClr val="FFFFFF"/>
              </a:solidFill>
              <a:cs typeface="Arial" pitchFamily="34" charset="0"/>
            </a:endParaRPr>
          </a:p>
        </p:txBody>
      </p:sp>
      <p:sp>
        <p:nvSpPr>
          <p:cNvPr id="4" name="Slide Number Placeholder 3">
            <a:extLst>
              <a:ext uri="{FF2B5EF4-FFF2-40B4-BE49-F238E27FC236}">
                <a16:creationId xmlns:a16="http://schemas.microsoft.com/office/drawing/2014/main" id="{AAD934CE-5434-4D39-9F40-D03819B8BD0D}"/>
              </a:ext>
            </a:extLst>
          </p:cNvPr>
          <p:cNvSpPr>
            <a:spLocks noGrp="1"/>
          </p:cNvSpPr>
          <p:nvPr>
            <p:ph type="sldNum" sz="quarter" idx="11"/>
          </p:nvPr>
        </p:nvSpPr>
        <p:spPr/>
        <p:txBody>
          <a:bodyPr/>
          <a:lstStyle>
            <a:lvl1pPr>
              <a:defRPr>
                <a:solidFill>
                  <a:srgbClr val="004489"/>
                </a:solidFill>
              </a:defRPr>
            </a:lvl1pPr>
          </a:lstStyle>
          <a:p>
            <a:fld id="{C447A031-B32D-4217-9A21-3960E1CED7C7}" type="slidenum">
              <a:rPr lang="fr-FR" smtClean="0"/>
              <a:pPr/>
              <a:t>‹N°›</a:t>
            </a:fld>
            <a:endParaRPr lang="fr-FR"/>
          </a:p>
        </p:txBody>
      </p:sp>
      <p:sp>
        <p:nvSpPr>
          <p:cNvPr id="8" name="Titre 1">
            <a:extLst>
              <a:ext uri="{FF2B5EF4-FFF2-40B4-BE49-F238E27FC236}">
                <a16:creationId xmlns:a16="http://schemas.microsoft.com/office/drawing/2014/main" id="{C6C58F06-EF64-4F8B-ACAA-ABD20B7DFB01}"/>
              </a:ext>
            </a:extLst>
          </p:cNvPr>
          <p:cNvSpPr>
            <a:spLocks noGrp="1"/>
          </p:cNvSpPr>
          <p:nvPr>
            <p:ph type="title"/>
          </p:nvPr>
        </p:nvSpPr>
        <p:spPr>
          <a:xfrm>
            <a:off x="301477" y="320192"/>
            <a:ext cx="4057688" cy="616757"/>
          </a:xfrm>
        </p:spPr>
        <p:txBody>
          <a:bodyPr/>
          <a:lstStyle>
            <a:lvl1pPr algn="ctr">
              <a:defRPr>
                <a:solidFill>
                  <a:schemeClr val="bg1"/>
                </a:solidFill>
              </a:defRPr>
            </a:lvl1pPr>
          </a:lstStyle>
          <a:p>
            <a:r>
              <a:rPr lang="pt-BR" noProof="0"/>
              <a:t>Clique para editar o título Mestre</a:t>
            </a:r>
            <a:endParaRPr lang="fr-FR" noProof="0"/>
          </a:p>
        </p:txBody>
      </p:sp>
      <p:sp>
        <p:nvSpPr>
          <p:cNvPr id="3" name="Content Placeholder 2">
            <a:extLst>
              <a:ext uri="{FF2B5EF4-FFF2-40B4-BE49-F238E27FC236}">
                <a16:creationId xmlns:a16="http://schemas.microsoft.com/office/drawing/2014/main" id="{796CB55D-BA46-4A5E-8FAC-31AC9842898E}"/>
              </a:ext>
            </a:extLst>
          </p:cNvPr>
          <p:cNvSpPr>
            <a:spLocks noGrp="1"/>
          </p:cNvSpPr>
          <p:nvPr>
            <p:ph sz="quarter" idx="12"/>
          </p:nvPr>
        </p:nvSpPr>
        <p:spPr>
          <a:xfrm>
            <a:off x="301478" y="1219200"/>
            <a:ext cx="4057688" cy="34707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9" name="Content Placeholder 8">
            <a:extLst>
              <a:ext uri="{FF2B5EF4-FFF2-40B4-BE49-F238E27FC236}">
                <a16:creationId xmlns:a16="http://schemas.microsoft.com/office/drawing/2014/main" id="{3F3AC1E1-E31D-42FE-A399-13251E2FB467}"/>
              </a:ext>
            </a:extLst>
          </p:cNvPr>
          <p:cNvSpPr>
            <a:spLocks noGrp="1"/>
          </p:cNvSpPr>
          <p:nvPr>
            <p:ph sz="quarter" idx="13"/>
          </p:nvPr>
        </p:nvSpPr>
        <p:spPr>
          <a:xfrm>
            <a:off x="4808482" y="1219200"/>
            <a:ext cx="4034041" cy="347078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Tree>
    <p:extLst>
      <p:ext uri="{BB962C8B-B14F-4D97-AF65-F5344CB8AC3E}">
        <p14:creationId xmlns:p14="http://schemas.microsoft.com/office/powerpoint/2010/main" val="297699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CF5220-6050-4F91-8CF8-B9FC160C9DEB}"/>
              </a:ext>
            </a:extLst>
          </p:cNvPr>
          <p:cNvSpPr/>
          <p:nvPr userDrawn="1"/>
        </p:nvSpPr>
        <p:spPr>
          <a:xfrm>
            <a:off x="1067540" y="4328752"/>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pic>
        <p:nvPicPr>
          <p:cNvPr id="8" name="Graphic 7" descr="Gauge">
            <a:extLst>
              <a:ext uri="{FF2B5EF4-FFF2-40B4-BE49-F238E27FC236}">
                <a16:creationId xmlns:a16="http://schemas.microsoft.com/office/drawing/2014/main" id="{038D7094-DAF5-47D0-9F70-7FD93D86E4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793" y="1918713"/>
            <a:ext cx="528933" cy="528933"/>
          </a:xfrm>
          <a:prstGeom prst="rect">
            <a:avLst/>
          </a:prstGeom>
        </p:spPr>
      </p:pic>
      <p:pic>
        <p:nvPicPr>
          <p:cNvPr id="9" name="Graphic 8" descr="Ribbon">
            <a:extLst>
              <a:ext uri="{FF2B5EF4-FFF2-40B4-BE49-F238E27FC236}">
                <a16:creationId xmlns:a16="http://schemas.microsoft.com/office/drawing/2014/main" id="{FBC98425-AFB1-49A7-AFA2-E69DA107A9B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793" y="2768892"/>
            <a:ext cx="528933" cy="528933"/>
          </a:xfrm>
          <a:prstGeom prst="rect">
            <a:avLst/>
          </a:prstGeom>
        </p:spPr>
      </p:pic>
      <p:pic>
        <p:nvPicPr>
          <p:cNvPr id="10" name="Graphic 9" descr="Customer review RTL">
            <a:extLst>
              <a:ext uri="{FF2B5EF4-FFF2-40B4-BE49-F238E27FC236}">
                <a16:creationId xmlns:a16="http://schemas.microsoft.com/office/drawing/2014/main" id="{6C6C559B-B62A-4EB7-9082-D99C348AE3A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4840" y="3527053"/>
            <a:ext cx="528933" cy="528933"/>
          </a:xfrm>
          <a:prstGeom prst="rect">
            <a:avLst/>
          </a:prstGeom>
        </p:spPr>
      </p:pic>
      <p:pic>
        <p:nvPicPr>
          <p:cNvPr id="11" name="Graphic 10" descr="Family with two children">
            <a:extLst>
              <a:ext uri="{FF2B5EF4-FFF2-40B4-BE49-F238E27FC236}">
                <a16:creationId xmlns:a16="http://schemas.microsoft.com/office/drawing/2014/main" id="{8329CAEF-1F86-42A8-85E7-DDE4AFD408AE}"/>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21916" y="1114694"/>
            <a:ext cx="528933" cy="528933"/>
          </a:xfrm>
          <a:prstGeom prst="rect">
            <a:avLst/>
          </a:prstGeom>
        </p:spPr>
      </p:pic>
      <p:pic>
        <p:nvPicPr>
          <p:cNvPr id="12" name="Graphic 11" descr="Scales of justice">
            <a:extLst>
              <a:ext uri="{FF2B5EF4-FFF2-40B4-BE49-F238E27FC236}">
                <a16:creationId xmlns:a16="http://schemas.microsoft.com/office/drawing/2014/main" id="{8D6FDFE6-258D-45E0-8EC3-719FBF49629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2793" y="4270301"/>
            <a:ext cx="528933" cy="528933"/>
          </a:xfrm>
          <a:prstGeom prst="rect">
            <a:avLst/>
          </a:prstGeom>
        </p:spPr>
      </p:pic>
      <p:sp>
        <p:nvSpPr>
          <p:cNvPr id="13" name="Rectangle 12">
            <a:extLst>
              <a:ext uri="{FF2B5EF4-FFF2-40B4-BE49-F238E27FC236}">
                <a16:creationId xmlns:a16="http://schemas.microsoft.com/office/drawing/2014/main" id="{5A352006-61AB-4A10-AA10-53DE6B502403}"/>
              </a:ext>
            </a:extLst>
          </p:cNvPr>
          <p:cNvSpPr/>
          <p:nvPr userDrawn="1"/>
        </p:nvSpPr>
        <p:spPr>
          <a:xfrm>
            <a:off x="1036662" y="1209883"/>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9754738-627F-482E-9787-2AD712CDD604}"/>
              </a:ext>
            </a:extLst>
          </p:cNvPr>
          <p:cNvSpPr/>
          <p:nvPr userDrawn="1"/>
        </p:nvSpPr>
        <p:spPr>
          <a:xfrm>
            <a:off x="1067540" y="2056009"/>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450CCC7-69C3-4E92-ACC6-02E493B11B6F}"/>
              </a:ext>
            </a:extLst>
          </p:cNvPr>
          <p:cNvSpPr/>
          <p:nvPr userDrawn="1"/>
        </p:nvSpPr>
        <p:spPr>
          <a:xfrm>
            <a:off x="1067540" y="2884792"/>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tex</a:t>
            </a:r>
          </a:p>
        </p:txBody>
      </p:sp>
      <p:sp>
        <p:nvSpPr>
          <p:cNvPr id="16" name="Rectangle 15">
            <a:extLst>
              <a:ext uri="{FF2B5EF4-FFF2-40B4-BE49-F238E27FC236}">
                <a16:creationId xmlns:a16="http://schemas.microsoft.com/office/drawing/2014/main" id="{953E88EB-7ACD-40C3-BE0E-51F60EFCE659}"/>
              </a:ext>
            </a:extLst>
          </p:cNvPr>
          <p:cNvSpPr/>
          <p:nvPr userDrawn="1"/>
        </p:nvSpPr>
        <p:spPr>
          <a:xfrm>
            <a:off x="1069587" y="3596692"/>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pic>
        <p:nvPicPr>
          <p:cNvPr id="17" name="Graphic 16" descr="Bank">
            <a:extLst>
              <a:ext uri="{FF2B5EF4-FFF2-40B4-BE49-F238E27FC236}">
                <a16:creationId xmlns:a16="http://schemas.microsoft.com/office/drawing/2014/main" id="{4D0A8925-47D1-4F3F-B5E1-4A30E4B6E6D6}"/>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58544" y="3587250"/>
            <a:ext cx="526599" cy="526599"/>
          </a:xfrm>
          <a:prstGeom prst="rect">
            <a:avLst/>
          </a:prstGeom>
        </p:spPr>
      </p:pic>
      <p:pic>
        <p:nvPicPr>
          <p:cNvPr id="18" name="Graphic 17" descr="Map with pin">
            <a:extLst>
              <a:ext uri="{FF2B5EF4-FFF2-40B4-BE49-F238E27FC236}">
                <a16:creationId xmlns:a16="http://schemas.microsoft.com/office/drawing/2014/main" id="{BD9B8051-E365-4591-AC65-249B7929807B}"/>
              </a:ext>
            </a:extLst>
          </p:cNvPr>
          <p:cNvPicPr>
            <a:picLocks noChangeAspect="1"/>
          </p:cNvPicPr>
          <p:nvPr userDrawn="1"/>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38928" y="2741027"/>
            <a:ext cx="528932" cy="528932"/>
          </a:xfrm>
          <a:prstGeom prst="rect">
            <a:avLst/>
          </a:prstGeom>
        </p:spPr>
      </p:pic>
      <p:pic>
        <p:nvPicPr>
          <p:cNvPr id="19" name="Graphic 18" descr="Group of people">
            <a:extLst>
              <a:ext uri="{FF2B5EF4-FFF2-40B4-BE49-F238E27FC236}">
                <a16:creationId xmlns:a16="http://schemas.microsoft.com/office/drawing/2014/main" id="{3C2717FC-CA74-4145-85E5-D0314A6715FC}"/>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54918" y="1880266"/>
            <a:ext cx="528932" cy="528932"/>
          </a:xfrm>
          <a:prstGeom prst="rect">
            <a:avLst/>
          </a:prstGeom>
        </p:spPr>
      </p:pic>
      <p:pic>
        <p:nvPicPr>
          <p:cNvPr id="20" name="Graphic 19" descr="Hamster">
            <a:extLst>
              <a:ext uri="{FF2B5EF4-FFF2-40B4-BE49-F238E27FC236}">
                <a16:creationId xmlns:a16="http://schemas.microsoft.com/office/drawing/2014/main" id="{02233CAC-97AD-4316-82EA-12881707C7D8}"/>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71687" y="1859301"/>
            <a:ext cx="572679" cy="572679"/>
          </a:xfrm>
          <a:prstGeom prst="rect">
            <a:avLst/>
          </a:prstGeom>
        </p:spPr>
      </p:pic>
      <p:grpSp>
        <p:nvGrpSpPr>
          <p:cNvPr id="21" name="Group 20">
            <a:extLst>
              <a:ext uri="{FF2B5EF4-FFF2-40B4-BE49-F238E27FC236}">
                <a16:creationId xmlns:a16="http://schemas.microsoft.com/office/drawing/2014/main" id="{06CB8209-F54D-4EC5-9D1B-5E15ACAC6EF1}"/>
              </a:ext>
            </a:extLst>
          </p:cNvPr>
          <p:cNvGrpSpPr/>
          <p:nvPr userDrawn="1"/>
        </p:nvGrpSpPr>
        <p:grpSpPr>
          <a:xfrm>
            <a:off x="2954178" y="4299402"/>
            <a:ext cx="648064" cy="486609"/>
            <a:chOff x="539793" y="3961607"/>
            <a:chExt cx="1276683" cy="914400"/>
          </a:xfrm>
          <a:solidFill>
            <a:srgbClr val="004489"/>
          </a:solidFill>
        </p:grpSpPr>
        <p:pic>
          <p:nvPicPr>
            <p:cNvPr id="22" name="Graphic 21" descr="World">
              <a:extLst>
                <a:ext uri="{FF2B5EF4-FFF2-40B4-BE49-F238E27FC236}">
                  <a16:creationId xmlns:a16="http://schemas.microsoft.com/office/drawing/2014/main" id="{C517244F-B26F-4157-A3CF-A0C5B075065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9793" y="3961607"/>
              <a:ext cx="914400" cy="914400"/>
            </a:xfrm>
            <a:prstGeom prst="rect">
              <a:avLst/>
            </a:prstGeom>
          </p:spPr>
        </p:pic>
        <p:pic>
          <p:nvPicPr>
            <p:cNvPr id="23" name="Graphic 22" descr="Checklist">
              <a:extLst>
                <a:ext uri="{FF2B5EF4-FFF2-40B4-BE49-F238E27FC236}">
                  <a16:creationId xmlns:a16="http://schemas.microsoft.com/office/drawing/2014/main" id="{7EC35A1B-5E43-4A5D-A1DF-AB1EE3C27C4D}"/>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359276" y="4181476"/>
              <a:ext cx="457200" cy="457200"/>
            </a:xfrm>
            <a:prstGeom prst="rect">
              <a:avLst/>
            </a:prstGeom>
          </p:spPr>
        </p:pic>
      </p:grpSp>
      <p:grpSp>
        <p:nvGrpSpPr>
          <p:cNvPr id="24" name="Group 23">
            <a:extLst>
              <a:ext uri="{FF2B5EF4-FFF2-40B4-BE49-F238E27FC236}">
                <a16:creationId xmlns:a16="http://schemas.microsoft.com/office/drawing/2014/main" id="{A74D0FB4-EE49-4412-9FA0-694FAB08EC6E}"/>
              </a:ext>
            </a:extLst>
          </p:cNvPr>
          <p:cNvGrpSpPr/>
          <p:nvPr userDrawn="1"/>
        </p:nvGrpSpPr>
        <p:grpSpPr>
          <a:xfrm>
            <a:off x="5071687" y="1141643"/>
            <a:ext cx="615109" cy="488208"/>
            <a:chOff x="1794342" y="2866096"/>
            <a:chExt cx="1775162" cy="1315380"/>
          </a:xfrm>
          <a:solidFill>
            <a:srgbClr val="004489"/>
          </a:solidFill>
        </p:grpSpPr>
        <p:pic>
          <p:nvPicPr>
            <p:cNvPr id="25" name="Graphic 24" descr="Box trolley">
              <a:extLst>
                <a:ext uri="{FF2B5EF4-FFF2-40B4-BE49-F238E27FC236}">
                  <a16:creationId xmlns:a16="http://schemas.microsoft.com/office/drawing/2014/main" id="{8094D1DE-0F1E-429E-AA9E-9DBE87C3C9AC}"/>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655104" y="3267076"/>
              <a:ext cx="914400" cy="914400"/>
            </a:xfrm>
            <a:prstGeom prst="rect">
              <a:avLst/>
            </a:prstGeom>
          </p:spPr>
        </p:pic>
        <p:pic>
          <p:nvPicPr>
            <p:cNvPr id="26" name="Graphic 25" descr="Walk">
              <a:extLst>
                <a:ext uri="{FF2B5EF4-FFF2-40B4-BE49-F238E27FC236}">
                  <a16:creationId xmlns:a16="http://schemas.microsoft.com/office/drawing/2014/main" id="{87BA978D-B4C3-4F76-9A51-6EEAB43BB4A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794342" y="2866096"/>
              <a:ext cx="1311072" cy="1311072"/>
            </a:xfrm>
            <a:prstGeom prst="rect">
              <a:avLst/>
            </a:prstGeom>
          </p:spPr>
        </p:pic>
      </p:grpSp>
      <p:sp>
        <p:nvSpPr>
          <p:cNvPr id="27" name="Rectangle 26">
            <a:extLst>
              <a:ext uri="{FF2B5EF4-FFF2-40B4-BE49-F238E27FC236}">
                <a16:creationId xmlns:a16="http://schemas.microsoft.com/office/drawing/2014/main" id="{0FE005EC-8FD4-4754-9539-072DC0D56C52}"/>
              </a:ext>
            </a:extLst>
          </p:cNvPr>
          <p:cNvSpPr/>
          <p:nvPr userDrawn="1"/>
        </p:nvSpPr>
        <p:spPr>
          <a:xfrm>
            <a:off x="3602242" y="4334755"/>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F60FA546-6AFB-4D3C-8E4D-F4120EB03BA8}"/>
              </a:ext>
            </a:extLst>
          </p:cNvPr>
          <p:cNvSpPr/>
          <p:nvPr userDrawn="1"/>
        </p:nvSpPr>
        <p:spPr>
          <a:xfrm>
            <a:off x="3563130" y="3623867"/>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8A767E47-4847-4E87-96EA-76C7586C4B55}"/>
              </a:ext>
            </a:extLst>
          </p:cNvPr>
          <p:cNvSpPr/>
          <p:nvPr userDrawn="1"/>
        </p:nvSpPr>
        <p:spPr>
          <a:xfrm>
            <a:off x="3563130" y="2872931"/>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82C6826C-D73E-4E79-834E-4AE88E4338C3}"/>
              </a:ext>
            </a:extLst>
          </p:cNvPr>
          <p:cNvSpPr/>
          <p:nvPr userDrawn="1"/>
        </p:nvSpPr>
        <p:spPr>
          <a:xfrm>
            <a:off x="3563130" y="2002185"/>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pic>
        <p:nvPicPr>
          <p:cNvPr id="31" name="Graphic 30" descr="Classroom">
            <a:extLst>
              <a:ext uri="{FF2B5EF4-FFF2-40B4-BE49-F238E27FC236}">
                <a16:creationId xmlns:a16="http://schemas.microsoft.com/office/drawing/2014/main" id="{03E4113D-D073-48D5-9E85-C51F01D526BF}"/>
              </a:ext>
            </a:extLst>
          </p:cNvPr>
          <p:cNvPicPr>
            <a:picLocks noChangeAspect="1"/>
          </p:cNvPicPr>
          <p:nvPr userDrawn="1"/>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121103" y="1871582"/>
            <a:ext cx="494215" cy="494215"/>
          </a:xfrm>
          <a:prstGeom prst="rect">
            <a:avLst/>
          </a:prstGeom>
        </p:spPr>
      </p:pic>
      <p:pic>
        <p:nvPicPr>
          <p:cNvPr id="32" name="Graphic 31" descr="Gears">
            <a:extLst>
              <a:ext uri="{FF2B5EF4-FFF2-40B4-BE49-F238E27FC236}">
                <a16:creationId xmlns:a16="http://schemas.microsoft.com/office/drawing/2014/main" id="{BB2AE026-4585-47F1-8E9B-D65A78D24082}"/>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854918" y="1066000"/>
            <a:ext cx="496953" cy="496953"/>
          </a:xfrm>
          <a:prstGeom prst="rect">
            <a:avLst/>
          </a:prstGeom>
        </p:spPr>
      </p:pic>
      <p:pic>
        <p:nvPicPr>
          <p:cNvPr id="33" name="Graphic 32" descr="Handshake">
            <a:extLst>
              <a:ext uri="{FF2B5EF4-FFF2-40B4-BE49-F238E27FC236}">
                <a16:creationId xmlns:a16="http://schemas.microsoft.com/office/drawing/2014/main" id="{2914ABE8-D1BE-44A7-8744-12680F5D1E55}"/>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122041" y="3587961"/>
            <a:ext cx="522325" cy="522325"/>
          </a:xfrm>
          <a:prstGeom prst="rect">
            <a:avLst/>
          </a:prstGeom>
        </p:spPr>
      </p:pic>
      <p:pic>
        <p:nvPicPr>
          <p:cNvPr id="34" name="Graphic 33" descr="Construction worker">
            <a:extLst>
              <a:ext uri="{FF2B5EF4-FFF2-40B4-BE49-F238E27FC236}">
                <a16:creationId xmlns:a16="http://schemas.microsoft.com/office/drawing/2014/main" id="{1FD779FE-8427-4893-BB74-CC420237EB57}"/>
              </a:ext>
            </a:extLst>
          </p:cNvPr>
          <p:cNvPicPr>
            <a:picLocks noChangeAspect="1"/>
          </p:cNvPicPr>
          <p:nvPr userDrawn="1"/>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195941" y="4287927"/>
            <a:ext cx="480741" cy="480741"/>
          </a:xfrm>
          <a:prstGeom prst="rect">
            <a:avLst/>
          </a:prstGeom>
        </p:spPr>
      </p:pic>
      <p:pic>
        <p:nvPicPr>
          <p:cNvPr id="35" name="Graphic 34" descr="Money">
            <a:extLst>
              <a:ext uri="{FF2B5EF4-FFF2-40B4-BE49-F238E27FC236}">
                <a16:creationId xmlns:a16="http://schemas.microsoft.com/office/drawing/2014/main" id="{E59EB0E7-E5D9-4C9C-8F65-940978890CA7}"/>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103745" y="1117587"/>
            <a:ext cx="528933" cy="528933"/>
          </a:xfrm>
          <a:prstGeom prst="rect">
            <a:avLst/>
          </a:prstGeom>
        </p:spPr>
      </p:pic>
      <p:pic>
        <p:nvPicPr>
          <p:cNvPr id="36" name="Graphic 35" descr="Tools">
            <a:extLst>
              <a:ext uri="{FF2B5EF4-FFF2-40B4-BE49-F238E27FC236}">
                <a16:creationId xmlns:a16="http://schemas.microsoft.com/office/drawing/2014/main" id="{4A7E89B0-7C41-475C-8EF8-3098082E7219}"/>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5144165" y="2799968"/>
            <a:ext cx="451565" cy="451565"/>
          </a:xfrm>
          <a:prstGeom prst="rect">
            <a:avLst/>
          </a:prstGeom>
        </p:spPr>
      </p:pic>
      <p:sp>
        <p:nvSpPr>
          <p:cNvPr id="37" name="Rectangle 36">
            <a:extLst>
              <a:ext uri="{FF2B5EF4-FFF2-40B4-BE49-F238E27FC236}">
                <a16:creationId xmlns:a16="http://schemas.microsoft.com/office/drawing/2014/main" id="{DDDCB239-408E-483E-A287-5F84084CDF48}"/>
              </a:ext>
            </a:extLst>
          </p:cNvPr>
          <p:cNvSpPr/>
          <p:nvPr userDrawn="1"/>
        </p:nvSpPr>
        <p:spPr>
          <a:xfrm>
            <a:off x="3563130" y="1179774"/>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74DCB18A-0BE1-40D9-8091-DC79AD74346E}"/>
              </a:ext>
            </a:extLst>
          </p:cNvPr>
          <p:cNvSpPr/>
          <p:nvPr userDrawn="1"/>
        </p:nvSpPr>
        <p:spPr>
          <a:xfrm>
            <a:off x="5724294" y="1202172"/>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9FCB530-9E7F-4C35-A34F-1AD522AE62B2}"/>
              </a:ext>
            </a:extLst>
          </p:cNvPr>
          <p:cNvSpPr/>
          <p:nvPr userDrawn="1"/>
        </p:nvSpPr>
        <p:spPr>
          <a:xfrm>
            <a:off x="5717769" y="1985695"/>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C32A49C0-235A-4DFF-91D7-EBE573BEB852}"/>
              </a:ext>
            </a:extLst>
          </p:cNvPr>
          <p:cNvSpPr/>
          <p:nvPr userDrawn="1"/>
        </p:nvSpPr>
        <p:spPr>
          <a:xfrm>
            <a:off x="5793497" y="2799968"/>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BD385687-B31C-470C-A6EE-708DA034016A}"/>
              </a:ext>
            </a:extLst>
          </p:cNvPr>
          <p:cNvSpPr/>
          <p:nvPr userDrawn="1"/>
        </p:nvSpPr>
        <p:spPr>
          <a:xfrm>
            <a:off x="5793497" y="3603843"/>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238046E2-8940-4FE8-A444-13DF145AF552}"/>
              </a:ext>
            </a:extLst>
          </p:cNvPr>
          <p:cNvSpPr/>
          <p:nvPr userDrawn="1"/>
        </p:nvSpPr>
        <p:spPr>
          <a:xfrm>
            <a:off x="5793497" y="4273253"/>
            <a:ext cx="2620496"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4D1D2313-1B4F-4051-AFD5-E2D83A914497}"/>
              </a:ext>
            </a:extLst>
          </p:cNvPr>
          <p:cNvSpPr/>
          <p:nvPr userDrawn="1"/>
        </p:nvSpPr>
        <p:spPr>
          <a:xfrm>
            <a:off x="7734278" y="1202172"/>
            <a:ext cx="1136561"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C022D6DF-15E5-42AB-A889-DD503E689285}"/>
              </a:ext>
            </a:extLst>
          </p:cNvPr>
          <p:cNvSpPr/>
          <p:nvPr userDrawn="1"/>
        </p:nvSpPr>
        <p:spPr>
          <a:xfrm>
            <a:off x="7734278" y="1912732"/>
            <a:ext cx="1136561"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
        <p:nvSpPr>
          <p:cNvPr id="45" name="Slide Number Placeholder 3">
            <a:extLst>
              <a:ext uri="{FF2B5EF4-FFF2-40B4-BE49-F238E27FC236}">
                <a16:creationId xmlns:a16="http://schemas.microsoft.com/office/drawing/2014/main" id="{12ACE057-FFB4-46C2-B36F-041A047BD864}"/>
              </a:ext>
            </a:extLst>
          </p:cNvPr>
          <p:cNvSpPr>
            <a:spLocks noGrp="1"/>
          </p:cNvSpPr>
          <p:nvPr>
            <p:ph type="sldNum" sz="quarter" idx="11"/>
          </p:nvPr>
        </p:nvSpPr>
        <p:spPr>
          <a:xfrm>
            <a:off x="8685982" y="4799234"/>
            <a:ext cx="156542" cy="144017"/>
          </a:xfrm>
        </p:spPr>
        <p:txBody>
          <a:bodyPr/>
          <a:lstStyle>
            <a:lvl1pPr>
              <a:defRPr>
                <a:latin typeface="Arial" panose="020B0604020202020204" pitchFamily="34" charset="0"/>
                <a:cs typeface="Arial" panose="020B0604020202020204" pitchFamily="34" charset="0"/>
              </a:defRPr>
            </a:lvl1pPr>
          </a:lstStyle>
          <a:p>
            <a:fld id="{C447A031-B32D-4217-9A21-3960E1CED7C7}" type="slidenum">
              <a:rPr lang="fr-FR" smtClean="0"/>
              <a:pPr/>
              <a:t>‹N°›</a:t>
            </a:fld>
            <a:endParaRPr lang="fr-FR"/>
          </a:p>
        </p:txBody>
      </p:sp>
      <p:sp>
        <p:nvSpPr>
          <p:cNvPr id="46" name="Title 1">
            <a:extLst>
              <a:ext uri="{FF2B5EF4-FFF2-40B4-BE49-F238E27FC236}">
                <a16:creationId xmlns:a16="http://schemas.microsoft.com/office/drawing/2014/main" id="{56AD0591-EC14-42B5-A147-EF483D6BD59F}"/>
              </a:ext>
            </a:extLst>
          </p:cNvPr>
          <p:cNvSpPr>
            <a:spLocks noGrp="1"/>
          </p:cNvSpPr>
          <p:nvPr>
            <p:ph type="title"/>
          </p:nvPr>
        </p:nvSpPr>
        <p:spPr>
          <a:xfrm>
            <a:off x="321917" y="79740"/>
            <a:ext cx="8548922" cy="616757"/>
          </a:xfrm>
        </p:spPr>
        <p:txBody>
          <a:bodyPr/>
          <a:lstStyle>
            <a:lvl1pPr>
              <a:defRPr>
                <a:latin typeface="Arial" panose="020B0604020202020204" pitchFamily="34" charset="0"/>
                <a:cs typeface="Arial" panose="020B0604020202020204" pitchFamily="34" charset="0"/>
              </a:defRPr>
            </a:lvl1pPr>
          </a:lstStyle>
          <a:p>
            <a:r>
              <a:rPr lang="pt-BR"/>
              <a:t>Clique para editar o título Mestre</a:t>
            </a:r>
            <a:endParaRPr lang="en-US"/>
          </a:p>
        </p:txBody>
      </p:sp>
    </p:spTree>
    <p:extLst>
      <p:ext uri="{BB962C8B-B14F-4D97-AF65-F5344CB8AC3E}">
        <p14:creationId xmlns:p14="http://schemas.microsoft.com/office/powerpoint/2010/main" val="8275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D66E-469D-4108-99AF-F98AA16F7569}"/>
              </a:ext>
            </a:extLst>
          </p:cNvPr>
          <p:cNvSpPr>
            <a:spLocks noGrp="1"/>
          </p:cNvSpPr>
          <p:nvPr>
            <p:ph type="title"/>
          </p:nvPr>
        </p:nvSpPr>
        <p:spPr/>
        <p:txBody>
          <a:bodyPr/>
          <a:lstStyle/>
          <a:p>
            <a:r>
              <a:rPr lang="pt-BR"/>
              <a:t>Clique para editar o título Mestre</a:t>
            </a:r>
            <a:endParaRPr lang="en-US"/>
          </a:p>
        </p:txBody>
      </p:sp>
      <p:sp>
        <p:nvSpPr>
          <p:cNvPr id="4" name="Slide Number Placeholder 3">
            <a:extLst>
              <a:ext uri="{FF2B5EF4-FFF2-40B4-BE49-F238E27FC236}">
                <a16:creationId xmlns:a16="http://schemas.microsoft.com/office/drawing/2014/main" id="{72C4412C-CCB7-4F16-B569-62FC8C860BB0}"/>
              </a:ext>
            </a:extLst>
          </p:cNvPr>
          <p:cNvSpPr>
            <a:spLocks noGrp="1"/>
          </p:cNvSpPr>
          <p:nvPr>
            <p:ph type="sldNum" sz="quarter" idx="11"/>
          </p:nvPr>
        </p:nvSpPr>
        <p:spPr/>
        <p:txBody>
          <a:bodyPr/>
          <a:lstStyle/>
          <a:p>
            <a:fld id="{C447A031-B32D-4217-9A21-3960E1CED7C7}" type="slidenum">
              <a:rPr lang="fr-FR" smtClean="0"/>
              <a:pPr/>
              <a:t>‹N°›</a:t>
            </a:fld>
            <a:endParaRPr lang="fr-FR"/>
          </a:p>
        </p:txBody>
      </p:sp>
      <p:graphicFrame>
        <p:nvGraphicFramePr>
          <p:cNvPr id="5" name="Content Placeholder 2">
            <a:extLst>
              <a:ext uri="{FF2B5EF4-FFF2-40B4-BE49-F238E27FC236}">
                <a16:creationId xmlns:a16="http://schemas.microsoft.com/office/drawing/2014/main" id="{6E1C6C10-D086-4488-851C-62B8E6E3EF88}"/>
              </a:ext>
            </a:extLst>
          </p:cNvPr>
          <p:cNvGraphicFramePr/>
          <p:nvPr userDrawn="1">
            <p:extLst>
              <p:ext uri="{D42A27DB-BD31-4B8C-83A1-F6EECF244321}">
                <p14:modId xmlns:p14="http://schemas.microsoft.com/office/powerpoint/2010/main" val="1350145459"/>
              </p:ext>
            </p:extLst>
          </p:nvPr>
        </p:nvGraphicFramePr>
        <p:xfrm>
          <a:off x="310890" y="1000639"/>
          <a:ext cx="8531634" cy="3562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80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8" name="Picture 17" descr="Map&#10;&#10;Description automatically generated">
            <a:extLst>
              <a:ext uri="{FF2B5EF4-FFF2-40B4-BE49-F238E27FC236}">
                <a16:creationId xmlns:a16="http://schemas.microsoft.com/office/drawing/2014/main" id="{6843B8EF-C8E4-4833-BD2F-9DDFD7CED1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6722" y="0"/>
            <a:ext cx="8310555" cy="5143500"/>
          </a:xfrm>
          <a:prstGeom prst="rect">
            <a:avLst/>
          </a:prstGeom>
        </p:spPr>
      </p:pic>
      <p:sp>
        <p:nvSpPr>
          <p:cNvPr id="2" name="Title 1">
            <a:extLst>
              <a:ext uri="{FF2B5EF4-FFF2-40B4-BE49-F238E27FC236}">
                <a16:creationId xmlns:a16="http://schemas.microsoft.com/office/drawing/2014/main" id="{A3167FC4-360B-4798-B068-76069C8069F7}"/>
              </a:ext>
            </a:extLst>
          </p:cNvPr>
          <p:cNvSpPr>
            <a:spLocks noGrp="1"/>
          </p:cNvSpPr>
          <p:nvPr>
            <p:ph type="title"/>
          </p:nvPr>
        </p:nvSpPr>
        <p:spPr/>
        <p:txBody>
          <a:bodyPr/>
          <a:lstStyle/>
          <a:p>
            <a:r>
              <a:rPr lang="pt-BR"/>
              <a:t>Clique para editar o título Mestre</a:t>
            </a:r>
            <a:endParaRPr lang="en-US"/>
          </a:p>
        </p:txBody>
      </p:sp>
      <p:sp>
        <p:nvSpPr>
          <p:cNvPr id="4" name="Slide Number Placeholder 3">
            <a:extLst>
              <a:ext uri="{FF2B5EF4-FFF2-40B4-BE49-F238E27FC236}">
                <a16:creationId xmlns:a16="http://schemas.microsoft.com/office/drawing/2014/main" id="{D3B8B9B7-5412-445D-973B-319B3A4AA0F2}"/>
              </a:ext>
            </a:extLst>
          </p:cNvPr>
          <p:cNvSpPr>
            <a:spLocks noGrp="1"/>
          </p:cNvSpPr>
          <p:nvPr>
            <p:ph type="sldNum" sz="quarter" idx="11"/>
          </p:nvPr>
        </p:nvSpPr>
        <p:spPr/>
        <p:txBody>
          <a:bodyPr/>
          <a:lstStyle/>
          <a:p>
            <a:fld id="{C447A031-B32D-4217-9A21-3960E1CED7C7}" type="slidenum">
              <a:rPr lang="fr-FR" smtClean="0"/>
              <a:pPr/>
              <a:t>‹N°›</a:t>
            </a:fld>
            <a:endParaRPr lang="fr-FR"/>
          </a:p>
        </p:txBody>
      </p:sp>
      <p:pic>
        <p:nvPicPr>
          <p:cNvPr id="20" name="Graphic 19" descr="Marker">
            <a:extLst>
              <a:ext uri="{FF2B5EF4-FFF2-40B4-BE49-F238E27FC236}">
                <a16:creationId xmlns:a16="http://schemas.microsoft.com/office/drawing/2014/main" id="{8695F7BF-7E80-4F8B-9136-81679F7C764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8593" y="3316856"/>
            <a:ext cx="368877" cy="368877"/>
          </a:xfrm>
          <a:prstGeom prst="rect">
            <a:avLst/>
          </a:prstGeom>
        </p:spPr>
      </p:pic>
      <p:sp>
        <p:nvSpPr>
          <p:cNvPr id="22" name="Rectangle 21">
            <a:extLst>
              <a:ext uri="{FF2B5EF4-FFF2-40B4-BE49-F238E27FC236}">
                <a16:creationId xmlns:a16="http://schemas.microsoft.com/office/drawing/2014/main" id="{31DFBF2B-C3C9-4080-9757-0DFC9DDA6679}"/>
              </a:ext>
            </a:extLst>
          </p:cNvPr>
          <p:cNvSpPr/>
          <p:nvPr userDrawn="1"/>
        </p:nvSpPr>
        <p:spPr>
          <a:xfrm>
            <a:off x="908279" y="3347179"/>
            <a:ext cx="966241" cy="338554"/>
          </a:xfrm>
          <a:prstGeom prst="rect">
            <a:avLst/>
          </a:prstGeom>
          <a:noFill/>
        </p:spPr>
        <p:txBody>
          <a:bodyPr wrap="square">
            <a:spAutoFit/>
          </a:bodyPr>
          <a:lstStyle/>
          <a:p>
            <a:r>
              <a:rPr lang="fr-FR" sz="1600">
                <a:solidFill>
                  <a:srgbClr val="004489"/>
                </a:solidFill>
                <a:latin typeface="Arial" panose="020B0604020202020204" pitchFamily="34" charset="0"/>
                <a:cs typeface="Arial" panose="020B0604020202020204" pitchFamily="34" charset="0"/>
              </a:rPr>
              <a:t>Icon </a:t>
            </a:r>
            <a:r>
              <a:rPr lang="fr-FR" sz="1600" err="1">
                <a:solidFill>
                  <a:srgbClr val="004489"/>
                </a:solidFill>
                <a:latin typeface="Arial" panose="020B0604020202020204" pitchFamily="34" charset="0"/>
                <a:cs typeface="Arial" panose="020B0604020202020204" pitchFamily="34" charset="0"/>
              </a:rPr>
              <a:t>text</a:t>
            </a:r>
            <a:endParaRPr lang="fr-FR" sz="1600">
              <a:solidFill>
                <a:srgbClr val="0044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BBB027-8951-41E0-B972-D78CE3DE1EC0}"/>
              </a:ext>
            </a:extLst>
          </p:cNvPr>
          <p:cNvSpPr>
            <a:spLocks noGrp="1"/>
          </p:cNvSpPr>
          <p:nvPr>
            <p:ph type="sldNum" sz="quarter" idx="10"/>
          </p:nvPr>
        </p:nvSpPr>
        <p:spPr/>
        <p:txBody>
          <a:bodyPr/>
          <a:lstStyle/>
          <a:p>
            <a:fld id="{C447A031-B32D-4217-9A21-3960E1CED7C7}" type="slidenum">
              <a:rPr lang="fr-FR" smtClean="0"/>
              <a:pPr/>
              <a:t>‹N°›</a:t>
            </a:fld>
            <a:endParaRPr lang="fr-FR"/>
          </a:p>
        </p:txBody>
      </p:sp>
      <p:pic>
        <p:nvPicPr>
          <p:cNvPr id="4" name="Picture 3">
            <a:extLst>
              <a:ext uri="{FF2B5EF4-FFF2-40B4-BE49-F238E27FC236}">
                <a16:creationId xmlns:a16="http://schemas.microsoft.com/office/drawing/2014/main" id="{96CCEB10-14C3-4015-9C90-C0573DDC22E8}"/>
              </a:ext>
            </a:extLst>
          </p:cNvPr>
          <p:cNvPicPr>
            <a:picLocks noChangeAspect="1"/>
          </p:cNvPicPr>
          <p:nvPr userDrawn="1"/>
        </p:nvPicPr>
        <p:blipFill>
          <a:blip r:embed="rId2"/>
          <a:stretch>
            <a:fillRect/>
          </a:stretch>
        </p:blipFill>
        <p:spPr>
          <a:xfrm>
            <a:off x="6369165" y="2669029"/>
            <a:ext cx="2551770" cy="2174323"/>
          </a:xfrm>
          <a:prstGeom prst="rect">
            <a:avLst/>
          </a:prstGeom>
        </p:spPr>
      </p:pic>
      <p:sp>
        <p:nvSpPr>
          <p:cNvPr id="7" name="TextBox 6">
            <a:extLst>
              <a:ext uri="{FF2B5EF4-FFF2-40B4-BE49-F238E27FC236}">
                <a16:creationId xmlns:a16="http://schemas.microsoft.com/office/drawing/2014/main" id="{CDC14DF9-7F62-4B34-B524-8BECA9C45627}"/>
              </a:ext>
            </a:extLst>
          </p:cNvPr>
          <p:cNvSpPr txBox="1"/>
          <p:nvPr userDrawn="1"/>
        </p:nvSpPr>
        <p:spPr>
          <a:xfrm>
            <a:off x="4486013" y="3019870"/>
            <a:ext cx="1883152" cy="616757"/>
          </a:xfrm>
          <a:prstGeom prst="rect">
            <a:avLst/>
          </a:prstGeom>
          <a:noFill/>
        </p:spPr>
        <p:txBody>
          <a:bodyPr wrap="square" lIns="90000" tIns="90000" rIns="90000" bIns="90000" rtlCol="0" anchor="ctr" anchorCtr="0">
            <a:noAutofit/>
          </a:bodyPr>
          <a:lstStyle/>
          <a:p>
            <a:r>
              <a:rPr lang="en-US" sz="1400">
                <a:solidFill>
                  <a:schemeClr val="accent1"/>
                </a:solidFill>
                <a:latin typeface="Arial" panose="020B0604020202020204" pitchFamily="34" charset="0"/>
                <a:cs typeface="Arial" panose="020B0604020202020204" pitchFamily="34" charset="0"/>
              </a:rPr>
              <a:t>Preferred font Arial and </a:t>
            </a:r>
            <a:r>
              <a:rPr lang="en-US" sz="1400" err="1">
                <a:solidFill>
                  <a:schemeClr val="accent1"/>
                </a:solidFill>
                <a:latin typeface="Arial" panose="020B0604020202020204" pitchFamily="34" charset="0"/>
                <a:cs typeface="Arial" panose="020B0604020202020204" pitchFamily="34" charset="0"/>
              </a:rPr>
              <a:t>colour</a:t>
            </a:r>
            <a:r>
              <a:rPr lang="en-US" sz="1400">
                <a:solidFill>
                  <a:schemeClr val="accent1"/>
                </a:solidFill>
                <a:latin typeface="Arial" panose="020B0604020202020204" pitchFamily="34" charset="0"/>
                <a:cs typeface="Arial" panose="020B0604020202020204" pitchFamily="34" charset="0"/>
              </a:rPr>
              <a:t>:</a:t>
            </a:r>
          </a:p>
          <a:p>
            <a:r>
              <a:rPr lang="en-US" sz="1400">
                <a:solidFill>
                  <a:srgbClr val="080808"/>
                </a:solidFill>
                <a:latin typeface="Arial" panose="020B0604020202020204" pitchFamily="34" charset="0"/>
                <a:cs typeface="Arial" panose="020B0604020202020204" pitchFamily="34" charset="0"/>
              </a:rPr>
              <a:t>Black</a:t>
            </a:r>
            <a:r>
              <a:rPr lang="en-US" sz="1400">
                <a:solidFill>
                  <a:schemeClr val="accent1"/>
                </a:solidFill>
                <a:latin typeface="Arial" panose="020B0604020202020204" pitchFamily="34" charset="0"/>
                <a:cs typeface="Arial" panose="020B0604020202020204" pitchFamily="34" charset="0"/>
              </a:rPr>
              <a:t> or Blue – see </a:t>
            </a:r>
            <a:r>
              <a:rPr lang="en-US" sz="1400" err="1">
                <a:solidFill>
                  <a:schemeClr val="accent1"/>
                </a:solidFill>
                <a:latin typeface="Arial" panose="020B0604020202020204" pitchFamily="34" charset="0"/>
                <a:cs typeface="Arial" panose="020B0604020202020204" pitchFamily="34" charset="0"/>
              </a:rPr>
              <a:t>colour</a:t>
            </a:r>
            <a:r>
              <a:rPr lang="en-US" sz="1400">
                <a:solidFill>
                  <a:schemeClr val="accent1"/>
                </a:solidFill>
                <a:latin typeface="Arial" panose="020B0604020202020204" pitchFamily="34" charset="0"/>
                <a:cs typeface="Arial" panose="020B0604020202020204" pitchFamily="34" charset="0"/>
              </a:rPr>
              <a:t> palette for codes</a:t>
            </a:r>
            <a:endParaRPr lang="en-US" sz="1400">
              <a:solidFill>
                <a:srgbClr val="080808"/>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7066A98-8A5F-4154-A37C-2F2067C8B846}"/>
              </a:ext>
            </a:extLst>
          </p:cNvPr>
          <p:cNvSpPr/>
          <p:nvPr userDrawn="1"/>
        </p:nvSpPr>
        <p:spPr>
          <a:xfrm>
            <a:off x="358143" y="2755764"/>
            <a:ext cx="4127870" cy="1384995"/>
          </a:xfrm>
          <a:prstGeom prst="rect">
            <a:avLst/>
          </a:prstGeom>
        </p:spPr>
        <p:txBody>
          <a:bodyPr wrap="square">
            <a:spAutoFit/>
          </a:bodyPr>
          <a:lstStyle/>
          <a:p>
            <a:pPr lvl="0"/>
            <a:r>
              <a:rPr lang="en-US" sz="1600">
                <a:latin typeface="Arial" panose="020B0604020202020204" pitchFamily="34" charset="0"/>
                <a:cs typeface="Arial" panose="020B0604020202020204" pitchFamily="34" charset="0"/>
              </a:rPr>
              <a:t>Content Title: font size 18</a:t>
            </a:r>
          </a:p>
          <a:p>
            <a:pPr lvl="0"/>
            <a:r>
              <a:rPr lang="en-US" sz="1600">
                <a:latin typeface="Arial" panose="020B0604020202020204" pitchFamily="34" charset="0"/>
                <a:cs typeface="Arial" panose="020B0604020202020204" pitchFamily="34" charset="0"/>
              </a:rPr>
              <a:t>Level 1: font size 16</a:t>
            </a:r>
          </a:p>
          <a:p>
            <a:pPr lvl="1"/>
            <a:r>
              <a:rPr lang="en-US" sz="1400">
                <a:solidFill>
                  <a:srgbClr val="2F7DC1"/>
                </a:solidFill>
                <a:latin typeface="Arial" panose="020B0604020202020204" pitchFamily="34" charset="0"/>
                <a:cs typeface="Arial" panose="020B0604020202020204" pitchFamily="34" charset="0"/>
              </a:rPr>
              <a:t>Second font size 14</a:t>
            </a:r>
          </a:p>
          <a:p>
            <a:pPr lvl="2"/>
            <a:r>
              <a:rPr lang="en-US" sz="1400">
                <a:solidFill>
                  <a:srgbClr val="2F7DC1"/>
                </a:solidFill>
                <a:latin typeface="Arial" panose="020B0604020202020204" pitchFamily="34" charset="0"/>
                <a:cs typeface="Arial" panose="020B0604020202020204" pitchFamily="34" charset="0"/>
              </a:rPr>
              <a:t>Third level font size 14</a:t>
            </a:r>
          </a:p>
          <a:p>
            <a:pPr lvl="3"/>
            <a:r>
              <a:rPr lang="en-US" sz="1200">
                <a:solidFill>
                  <a:srgbClr val="2F7DC1"/>
                </a:solidFill>
                <a:latin typeface="Arial" panose="020B0604020202020204" pitchFamily="34" charset="0"/>
                <a:cs typeface="Arial" panose="020B0604020202020204" pitchFamily="34" charset="0"/>
              </a:rPr>
              <a:t>Fourth level font size 12</a:t>
            </a:r>
          </a:p>
          <a:p>
            <a:pPr lvl="4"/>
            <a:r>
              <a:rPr lang="en-US" sz="1200">
                <a:solidFill>
                  <a:srgbClr val="2F7DC1"/>
                </a:solidFill>
                <a:latin typeface="Arial" panose="020B0604020202020204" pitchFamily="34" charset="0"/>
                <a:cs typeface="Arial" panose="020B0604020202020204" pitchFamily="34" charset="0"/>
              </a:rPr>
              <a:t>Fifth level font size 12</a:t>
            </a:r>
          </a:p>
        </p:txBody>
      </p:sp>
      <p:sp>
        <p:nvSpPr>
          <p:cNvPr id="9" name="Rectangle 8">
            <a:extLst>
              <a:ext uri="{FF2B5EF4-FFF2-40B4-BE49-F238E27FC236}">
                <a16:creationId xmlns:a16="http://schemas.microsoft.com/office/drawing/2014/main" id="{29B72518-49F7-4460-B1A8-821E8DA9611A}"/>
              </a:ext>
            </a:extLst>
          </p:cNvPr>
          <p:cNvSpPr/>
          <p:nvPr userDrawn="1"/>
        </p:nvSpPr>
        <p:spPr>
          <a:xfrm>
            <a:off x="249201" y="-19172"/>
            <a:ext cx="8645597" cy="2677656"/>
          </a:xfrm>
          <a:prstGeom prst="rect">
            <a:avLst/>
          </a:prstGeom>
        </p:spPr>
        <p:txBody>
          <a:bodyPr wrap="square">
            <a:spAutoFit/>
          </a:bodyPr>
          <a:lstStyle/>
          <a:p>
            <a:pPr lvl="0"/>
            <a:r>
              <a:rPr lang="en-US" sz="5400">
                <a:solidFill>
                  <a:srgbClr val="004489"/>
                </a:solidFill>
                <a:latin typeface="Arial" panose="020B0604020202020204" pitchFamily="34" charset="0"/>
                <a:cs typeface="Arial" panose="020B0604020202020204" pitchFamily="34" charset="0"/>
              </a:rPr>
              <a:t>Page Title: font size 54</a:t>
            </a:r>
          </a:p>
          <a:p>
            <a:pPr lvl="0"/>
            <a:r>
              <a:rPr lang="en-US" sz="3000">
                <a:solidFill>
                  <a:srgbClr val="004489"/>
                </a:solidFill>
                <a:latin typeface="Arial" panose="020B0604020202020204" pitchFamily="34" charset="0"/>
                <a:cs typeface="Arial" panose="020B0604020202020204" pitchFamily="34" charset="0"/>
              </a:rPr>
              <a:t>Subtitle: font size 30</a:t>
            </a:r>
          </a:p>
          <a:p>
            <a:pPr lvl="0"/>
            <a:r>
              <a:rPr lang="en-US" sz="5400">
                <a:solidFill>
                  <a:srgbClr val="004489"/>
                </a:solidFill>
                <a:latin typeface="Arial" panose="020B0604020202020204" pitchFamily="34" charset="0"/>
                <a:cs typeface="Arial" panose="020B0604020202020204" pitchFamily="34" charset="0"/>
              </a:rPr>
              <a:t>Insert Title: font size 54</a:t>
            </a:r>
          </a:p>
          <a:p>
            <a:pPr lvl="0"/>
            <a:r>
              <a:rPr lang="en-US" sz="3000">
                <a:solidFill>
                  <a:srgbClr val="004489"/>
                </a:solidFill>
                <a:latin typeface="Arial" panose="020B0604020202020204" pitchFamily="34" charset="0"/>
                <a:cs typeface="Arial" panose="020B0604020202020204" pitchFamily="34" charset="0"/>
              </a:rPr>
              <a:t>Subtitle: font size 30</a:t>
            </a:r>
          </a:p>
        </p:txBody>
      </p:sp>
      <p:cxnSp>
        <p:nvCxnSpPr>
          <p:cNvPr id="11" name="Straight Connector 10">
            <a:extLst>
              <a:ext uri="{FF2B5EF4-FFF2-40B4-BE49-F238E27FC236}">
                <a16:creationId xmlns:a16="http://schemas.microsoft.com/office/drawing/2014/main" id="{1E84B950-A7C9-4422-88CE-AF76D15BD8AD}"/>
              </a:ext>
            </a:extLst>
          </p:cNvPr>
          <p:cNvCxnSpPr/>
          <p:nvPr userDrawn="1"/>
        </p:nvCxnSpPr>
        <p:spPr>
          <a:xfrm>
            <a:off x="249201" y="2658484"/>
            <a:ext cx="8436781"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F3184E-6F8B-4913-ADA4-6B13DB41D70A}"/>
              </a:ext>
            </a:extLst>
          </p:cNvPr>
          <p:cNvCxnSpPr/>
          <p:nvPr userDrawn="1"/>
        </p:nvCxnSpPr>
        <p:spPr>
          <a:xfrm>
            <a:off x="4270443" y="2830749"/>
            <a:ext cx="0" cy="175097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0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0890" y="1043305"/>
            <a:ext cx="8556918" cy="340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AA85C3CA-B10E-4911-AD49-DC25C9DE991C}"/>
              </a:ext>
            </a:extLst>
          </p:cNvPr>
          <p:cNvSpPr>
            <a:spLocks noGrp="1"/>
          </p:cNvSpPr>
          <p:nvPr>
            <p:ph type="title"/>
          </p:nvPr>
        </p:nvSpPr>
        <p:spPr>
          <a:xfrm>
            <a:off x="321917" y="79740"/>
            <a:ext cx="8548922" cy="616757"/>
          </a:xfrm>
        </p:spPr>
        <p:txBody>
          <a:bodyPr/>
          <a:lstStyle/>
          <a:p>
            <a:r>
              <a:rPr lang="pt-BR"/>
              <a:t>Clique para editar o título Mestre</a:t>
            </a:r>
            <a:endParaRPr lang="en-US"/>
          </a:p>
        </p:txBody>
      </p:sp>
    </p:spTree>
    <p:extLst>
      <p:ext uri="{BB962C8B-B14F-4D97-AF65-F5344CB8AC3E}">
        <p14:creationId xmlns:p14="http://schemas.microsoft.com/office/powerpoint/2010/main" val="210000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Diapositive de titre 4">
    <p:spTree>
      <p:nvGrpSpPr>
        <p:cNvPr id="1" name=""/>
        <p:cNvGrpSpPr/>
        <p:nvPr/>
      </p:nvGrpSpPr>
      <p:grpSpPr>
        <a:xfrm>
          <a:off x="0" y="0"/>
          <a:ext cx="0" cy="0"/>
          <a:chOff x="0" y="0"/>
          <a:chExt cx="0" cy="0"/>
        </a:xfrm>
      </p:grpSpPr>
      <p:pic>
        <p:nvPicPr>
          <p:cNvPr id="8" name="Picture 7" descr="A long green grass&#10;&#10;Description automatically generated">
            <a:extLst>
              <a:ext uri="{FF2B5EF4-FFF2-40B4-BE49-F238E27FC236}">
                <a16:creationId xmlns:a16="http://schemas.microsoft.com/office/drawing/2014/main" id="{C82B51B5-2E19-4144-A8F1-3D419F1F411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a:ln w="0">
            <a:noFill/>
          </a:ln>
        </p:spPr>
      </p:pic>
      <p:sp>
        <p:nvSpPr>
          <p:cNvPr id="19" name="Titre 1">
            <a:extLst>
              <a:ext uri="{FF2B5EF4-FFF2-40B4-BE49-F238E27FC236}">
                <a16:creationId xmlns:a16="http://schemas.microsoft.com/office/drawing/2014/main" id="{79FCA950-1734-4BD0-A21D-B260E6B5528F}"/>
              </a:ext>
            </a:extLst>
          </p:cNvPr>
          <p:cNvSpPr>
            <a:spLocks noGrp="1"/>
          </p:cNvSpPr>
          <p:nvPr>
            <p:ph type="ctrTitle"/>
          </p:nvPr>
        </p:nvSpPr>
        <p:spPr>
          <a:xfrm>
            <a:off x="119765" y="1798544"/>
            <a:ext cx="6366108" cy="923442"/>
          </a:xfrm>
        </p:spPr>
        <p:txBody>
          <a:bodyPr/>
          <a:lstStyle>
            <a:lvl1pPr>
              <a:defRPr sz="5400" b="1">
                <a:solidFill>
                  <a:schemeClr val="bg1"/>
                </a:solidFill>
              </a:defRPr>
            </a:lvl1pPr>
          </a:lstStyle>
          <a:p>
            <a:r>
              <a:rPr lang="pt-BR"/>
              <a:t>Clique para editar o título Mestre</a:t>
            </a:r>
            <a:endParaRPr lang="fr-FR"/>
          </a:p>
        </p:txBody>
      </p:sp>
      <p:sp>
        <p:nvSpPr>
          <p:cNvPr id="20" name="Sous-titre 2">
            <a:extLst>
              <a:ext uri="{FF2B5EF4-FFF2-40B4-BE49-F238E27FC236}">
                <a16:creationId xmlns:a16="http://schemas.microsoft.com/office/drawing/2014/main" id="{3D06F5F3-E725-40D8-872B-9BF75ED0825E}"/>
              </a:ext>
            </a:extLst>
          </p:cNvPr>
          <p:cNvSpPr>
            <a:spLocks noGrp="1"/>
          </p:cNvSpPr>
          <p:nvPr>
            <p:ph type="subTitle" idx="1"/>
          </p:nvPr>
        </p:nvSpPr>
        <p:spPr>
          <a:xfrm>
            <a:off x="119765" y="3144957"/>
            <a:ext cx="6368340" cy="441524"/>
          </a:xfrm>
        </p:spPr>
        <p:txBody>
          <a:bodyPr/>
          <a:lstStyle>
            <a:lvl1pPr>
              <a:defRPr sz="3000">
                <a:solidFill>
                  <a:schemeClr val="bg1"/>
                </a:solidFill>
              </a:defRPr>
            </a:lvl1pPr>
          </a:lstStyle>
          <a:p>
            <a:r>
              <a:rPr lang="pt-BR"/>
              <a:t>Clique para editar o estilo do subtítulo Mestre</a:t>
            </a:r>
            <a:endParaRPr lang="fr-FR"/>
          </a:p>
        </p:txBody>
      </p:sp>
      <p:sp>
        <p:nvSpPr>
          <p:cNvPr id="3" name="Slide Number Placeholder 2">
            <a:extLst>
              <a:ext uri="{FF2B5EF4-FFF2-40B4-BE49-F238E27FC236}">
                <a16:creationId xmlns:a16="http://schemas.microsoft.com/office/drawing/2014/main" id="{BA2DB60E-95AC-47EA-AC8E-DF6B2F94A3B1}"/>
              </a:ext>
            </a:extLst>
          </p:cNvPr>
          <p:cNvSpPr>
            <a:spLocks noGrp="1"/>
          </p:cNvSpPr>
          <p:nvPr>
            <p:ph type="sldNum" sz="quarter" idx="11"/>
          </p:nvPr>
        </p:nvSpPr>
        <p:spPr>
          <a:xfrm>
            <a:off x="8128000" y="4799234"/>
            <a:ext cx="714524" cy="153766"/>
          </a:xfrm>
        </p:spPr>
        <p:txBody>
          <a:bodyPr/>
          <a:lstStyle>
            <a:lvl1pPr>
              <a:defRPr>
                <a:solidFill>
                  <a:schemeClr val="bg1"/>
                </a:solidFill>
              </a:defRPr>
            </a:lvl1pPr>
          </a:lstStyle>
          <a:p>
            <a:fld id="{C447A031-B32D-4217-9A21-3960E1CED7C7}" type="slidenum">
              <a:rPr lang="fr-FR" smtClean="0"/>
              <a:pPr/>
              <a:t>‹N°›</a:t>
            </a:fld>
            <a:endParaRPr lang="fr-FR"/>
          </a:p>
        </p:txBody>
      </p:sp>
      <p:pic>
        <p:nvPicPr>
          <p:cNvPr id="7" name="Picture 6">
            <a:extLst>
              <a:ext uri="{FF2B5EF4-FFF2-40B4-BE49-F238E27FC236}">
                <a16:creationId xmlns:a16="http://schemas.microsoft.com/office/drawing/2014/main" id="{890F50C8-3825-4882-8AE4-CD8AA5A1301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30524" y="4402630"/>
            <a:ext cx="2412000" cy="54062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0B019E99-9FF2-4272-B5C8-6EA2D62EFB74}"/>
              </a:ext>
            </a:extLst>
          </p:cNvPr>
          <p:cNvSpPr>
            <a:spLocks noGrp="1"/>
          </p:cNvSpPr>
          <p:nvPr>
            <p:ph type="body" sz="quarter" idx="12"/>
          </p:nvPr>
        </p:nvSpPr>
        <p:spPr>
          <a:xfrm>
            <a:off x="119063" y="4799013"/>
            <a:ext cx="6010275" cy="144462"/>
          </a:xfrm>
        </p:spPr>
        <p:txBody>
          <a:bodyPr/>
          <a:lstStyle>
            <a:lvl1pPr>
              <a:defRPr sz="700">
                <a:solidFill>
                  <a:schemeClr val="bg1"/>
                </a:solidFill>
              </a:defRPr>
            </a:lvl1pPr>
          </a:lstStyle>
          <a:p>
            <a:pPr lvl="0"/>
            <a:r>
              <a:rPr lang="pt-BR"/>
              <a:t>Clique para editar os estilos de texto Mestres</a:t>
            </a:r>
          </a:p>
        </p:txBody>
      </p:sp>
      <p:pic>
        <p:nvPicPr>
          <p:cNvPr id="10" name="Picture 9" descr="Logo&#10;&#10;Description automatically generated">
            <a:extLst>
              <a:ext uri="{FF2B5EF4-FFF2-40B4-BE49-F238E27FC236}">
                <a16:creationId xmlns:a16="http://schemas.microsoft.com/office/drawing/2014/main" id="{0EC286E3-6AEA-437D-8567-289EC5243AD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821" t="9532" r="6848" b="17717"/>
          <a:stretch/>
        </p:blipFill>
        <p:spPr>
          <a:xfrm>
            <a:off x="118981" y="109321"/>
            <a:ext cx="2561990" cy="711201"/>
          </a:xfrm>
          <a:prstGeom prst="rect">
            <a:avLst/>
          </a:prstGeom>
        </p:spPr>
      </p:pic>
      <p:pic>
        <p:nvPicPr>
          <p:cNvPr id="4" name="Imagem 3" descr="Texto, Logotipo&#10;&#10;Descrição gerada automaticamente">
            <a:extLst>
              <a:ext uri="{FF2B5EF4-FFF2-40B4-BE49-F238E27FC236}">
                <a16:creationId xmlns:a16="http://schemas.microsoft.com/office/drawing/2014/main" id="{FC836681-DAC0-EB14-3A23-AA2704A661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58511" y="70019"/>
            <a:ext cx="2088204" cy="872794"/>
          </a:xfrm>
          <a:prstGeom prst="rect">
            <a:avLst/>
          </a:prstGeom>
        </p:spPr>
      </p:pic>
    </p:spTree>
    <p:extLst>
      <p:ext uri="{BB962C8B-B14F-4D97-AF65-F5344CB8AC3E}">
        <p14:creationId xmlns:p14="http://schemas.microsoft.com/office/powerpoint/2010/main" val="88057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Diapositive de titre 4">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2AA5A6DF-91A8-4D72-9AD9-9ECC62555222}"/>
              </a:ext>
            </a:extLst>
          </p:cNvPr>
          <p:cNvSpPr>
            <a:spLocks noGrp="1"/>
          </p:cNvSpPr>
          <p:nvPr>
            <p:ph type="sldNum" sz="quarter" idx="11"/>
          </p:nvPr>
        </p:nvSpPr>
        <p:spPr>
          <a:xfrm>
            <a:off x="8685982" y="4860194"/>
            <a:ext cx="156542" cy="144017"/>
          </a:xfrm>
        </p:spPr>
        <p:txBody>
          <a:bodyPr/>
          <a:lstStyle>
            <a:lvl1pPr>
              <a:defRPr>
                <a:solidFill>
                  <a:srgbClr val="004489"/>
                </a:solidFill>
              </a:defRPr>
            </a:lvl1pPr>
          </a:lstStyle>
          <a:p>
            <a:fld id="{C447A031-B32D-4217-9A21-3960E1CED7C7}" type="slidenum">
              <a:rPr lang="fr-FR" smtClean="0"/>
              <a:pPr/>
              <a:t>‹N°›</a:t>
            </a:fld>
            <a:endParaRPr lang="fr-FR"/>
          </a:p>
        </p:txBody>
      </p:sp>
      <p:sp>
        <p:nvSpPr>
          <p:cNvPr id="7" name="Rectangle 6">
            <a:extLst>
              <a:ext uri="{FF2B5EF4-FFF2-40B4-BE49-F238E27FC236}">
                <a16:creationId xmlns:a16="http://schemas.microsoft.com/office/drawing/2014/main" id="{09C3BDD5-390F-43B7-9522-7B6FB62AF7C5}"/>
              </a:ext>
            </a:extLst>
          </p:cNvPr>
          <p:cNvSpPr>
            <a:spLocks noChangeArrowheads="1"/>
          </p:cNvSpPr>
          <p:nvPr userDrawn="1"/>
        </p:nvSpPr>
        <p:spPr bwMode="auto">
          <a:xfrm>
            <a:off x="144550" y="4352363"/>
            <a:ext cx="4035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s-419" sz="900" b="0" i="0" u="none" strike="noStrike" cap="none" normalizeH="0" baseline="0" dirty="0">
                <a:ln>
                  <a:noFill/>
                </a:ln>
                <a:solidFill>
                  <a:srgbClr val="004489"/>
                </a:solidFill>
                <a:effectLst/>
                <a:latin typeface="Vinci Sans" panose="02000000000000000000" pitchFamily="2" charset="0"/>
                <a:ea typeface="Calibri" panose="020F0502020204030204" pitchFamily="34" charset="0"/>
                <a:cs typeface="Arial" panose="020B0604020202020204" pitchFamily="34" charset="0"/>
              </a:rPr>
              <a:t>Avenida Adolfo Pinheiro, 1010 cj 52 – Santo Amaro – São Paulo / SP - Brasil</a:t>
            </a:r>
            <a:endParaRPr kumimoji="0" lang="fr-FR" altLang="es-419" sz="400" b="0" i="0" u="none" strike="noStrike" cap="none" normalizeH="0" baseline="0" dirty="0">
              <a:ln>
                <a:noFill/>
              </a:ln>
              <a:solidFill>
                <a:schemeClr val="tx1"/>
              </a:solidFill>
              <a:effectLst/>
              <a:latin typeface="Vinci Sans"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s-419" sz="900" b="0" i="0" u="none" strike="noStrike" cap="none" normalizeH="0" baseline="0" dirty="0">
                <a:ln>
                  <a:noFill/>
                </a:ln>
                <a:solidFill>
                  <a:srgbClr val="004489"/>
                </a:solidFill>
                <a:effectLst/>
                <a:latin typeface="Vinci Sans" panose="02000000000000000000" pitchFamily="2" charset="0"/>
                <a:ea typeface="Calibri" panose="020F0502020204030204" pitchFamily="34" charset="0"/>
                <a:cs typeface="Arial" panose="020B0604020202020204" pitchFamily="34" charset="0"/>
              </a:rPr>
              <a:t>Tél/Ph. : +55 11 2129-2100 </a:t>
            </a:r>
            <a:endParaRPr kumimoji="0" lang="fr-FR" altLang="es-419" sz="400" b="0" i="0" u="none" strike="noStrike" cap="none" normalizeH="0" baseline="0" dirty="0">
              <a:ln>
                <a:noFill/>
              </a:ln>
              <a:solidFill>
                <a:schemeClr val="tx1"/>
              </a:solidFill>
              <a:effectLst/>
              <a:latin typeface="Vinci Sans"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s-419" sz="900" b="0" i="0" u="none" strike="noStrike" cap="none" normalizeH="0" baseline="0" dirty="0">
                <a:ln>
                  <a:noFill/>
                </a:ln>
                <a:solidFill>
                  <a:srgbClr val="004489"/>
                </a:solidFill>
                <a:effectLst/>
                <a:latin typeface="Vinci Sans" panose="02000000000000000000" pitchFamily="2" charset="0"/>
                <a:ea typeface="Calibri" panose="020F0502020204030204" pitchFamily="34" charset="0"/>
                <a:cs typeface="Arial" panose="020B0604020202020204" pitchFamily="34" charset="0"/>
              </a:rPr>
              <a:t>www.sc-intech.com</a:t>
            </a:r>
            <a:endParaRPr kumimoji="0" lang="fr-FR" altLang="es-419" sz="1800" b="0" i="0" u="none" strike="noStrike" cap="none" normalizeH="0" baseline="0" dirty="0">
              <a:ln>
                <a:noFill/>
              </a:ln>
              <a:solidFill>
                <a:schemeClr val="tx1"/>
              </a:solidFill>
              <a:effectLst/>
              <a:latin typeface="Vinci Sans" panose="02000000000000000000" pitchFamily="2" charset="0"/>
            </a:endParaRPr>
          </a:p>
        </p:txBody>
      </p:sp>
      <p:pic>
        <p:nvPicPr>
          <p:cNvPr id="3" name="Picture 2" descr="Text&#10;&#10;Description automatically generated">
            <a:extLst>
              <a:ext uri="{FF2B5EF4-FFF2-40B4-BE49-F238E27FC236}">
                <a16:creationId xmlns:a16="http://schemas.microsoft.com/office/drawing/2014/main" id="{3AF2EAE2-3B74-4125-8BAC-6266DF192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1825" y="745706"/>
            <a:ext cx="2800350" cy="2809875"/>
          </a:xfrm>
          <a:prstGeom prst="rect">
            <a:avLst/>
          </a:prstGeom>
        </p:spPr>
      </p:pic>
      <p:pic>
        <p:nvPicPr>
          <p:cNvPr id="2" name="Imagem 1" descr="Ícone&#10;&#10;Descrição gerada automaticamente">
            <a:extLst>
              <a:ext uri="{FF2B5EF4-FFF2-40B4-BE49-F238E27FC236}">
                <a16:creationId xmlns:a16="http://schemas.microsoft.com/office/drawing/2014/main" id="{685606D4-B286-8970-B377-50FEDA1167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005" y="3929113"/>
            <a:ext cx="1290945" cy="334421"/>
          </a:xfrm>
          <a:prstGeom prst="rect">
            <a:avLst/>
          </a:prstGeom>
        </p:spPr>
      </p:pic>
    </p:spTree>
    <p:extLst>
      <p:ext uri="{BB962C8B-B14F-4D97-AF65-F5344CB8AC3E}">
        <p14:creationId xmlns:p14="http://schemas.microsoft.com/office/powerpoint/2010/main" val="9538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Diapositive de titre 4">
    <p:spTree>
      <p:nvGrpSpPr>
        <p:cNvPr id="1" name=""/>
        <p:cNvGrpSpPr/>
        <p:nvPr/>
      </p:nvGrpSpPr>
      <p:grpSpPr>
        <a:xfrm>
          <a:off x="0" y="0"/>
          <a:ext cx="0" cy="0"/>
          <a:chOff x="0" y="0"/>
          <a:chExt cx="0" cy="0"/>
        </a:xfrm>
      </p:grpSpPr>
      <p:sp>
        <p:nvSpPr>
          <p:cNvPr id="16" name="Slide Number Placeholder 2">
            <a:extLst>
              <a:ext uri="{FF2B5EF4-FFF2-40B4-BE49-F238E27FC236}">
                <a16:creationId xmlns:a16="http://schemas.microsoft.com/office/drawing/2014/main" id="{2AA5A6DF-91A8-4D72-9AD9-9ECC62555222}"/>
              </a:ext>
            </a:extLst>
          </p:cNvPr>
          <p:cNvSpPr>
            <a:spLocks noGrp="1"/>
          </p:cNvSpPr>
          <p:nvPr>
            <p:ph type="sldNum" sz="quarter" idx="11"/>
          </p:nvPr>
        </p:nvSpPr>
        <p:spPr>
          <a:xfrm>
            <a:off x="8685982" y="4860194"/>
            <a:ext cx="156542" cy="144017"/>
          </a:xfrm>
        </p:spPr>
        <p:txBody>
          <a:bodyPr/>
          <a:lstStyle>
            <a:lvl1pPr>
              <a:defRPr>
                <a:solidFill>
                  <a:srgbClr val="004489"/>
                </a:solidFill>
              </a:defRPr>
            </a:lvl1pPr>
          </a:lstStyle>
          <a:p>
            <a:fld id="{C447A031-B32D-4217-9A21-3960E1CED7C7}" type="slidenum">
              <a:rPr lang="fr-FR" smtClean="0"/>
              <a:pPr/>
              <a:t>‹N°›</a:t>
            </a:fld>
            <a:endParaRPr lang="fr-FR"/>
          </a:p>
        </p:txBody>
      </p:sp>
      <p:pic>
        <p:nvPicPr>
          <p:cNvPr id="17" name="Picture 16">
            <a:extLst>
              <a:ext uri="{FF2B5EF4-FFF2-40B4-BE49-F238E27FC236}">
                <a16:creationId xmlns:a16="http://schemas.microsoft.com/office/drawing/2014/main" id="{F528A430-0C6A-4A68-8A75-B154E69E99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4550" y="3835795"/>
            <a:ext cx="1736330" cy="482148"/>
          </a:xfrm>
          <a:prstGeom prst="rect">
            <a:avLst/>
          </a:prstGeom>
        </p:spPr>
      </p:pic>
      <p:sp>
        <p:nvSpPr>
          <p:cNvPr id="7" name="Rectangle 6">
            <a:extLst>
              <a:ext uri="{FF2B5EF4-FFF2-40B4-BE49-F238E27FC236}">
                <a16:creationId xmlns:a16="http://schemas.microsoft.com/office/drawing/2014/main" id="{09C3BDD5-390F-43B7-9522-7B6FB62AF7C5}"/>
              </a:ext>
            </a:extLst>
          </p:cNvPr>
          <p:cNvSpPr>
            <a:spLocks noChangeArrowheads="1"/>
          </p:cNvSpPr>
          <p:nvPr userDrawn="1"/>
        </p:nvSpPr>
        <p:spPr bwMode="auto">
          <a:xfrm>
            <a:off x="144550" y="4352363"/>
            <a:ext cx="4035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s-419" sz="900" b="0" i="0" u="none" strike="noStrike" cap="none" normalizeH="0" baseline="0">
                <a:ln>
                  <a:noFill/>
                </a:ln>
                <a:solidFill>
                  <a:srgbClr val="004489"/>
                </a:solidFill>
                <a:effectLst/>
                <a:latin typeface="Vinci Sans" panose="02000000000000000000" pitchFamily="2" charset="0"/>
                <a:ea typeface="Calibri" panose="020F0502020204030204" pitchFamily="34" charset="0"/>
                <a:cs typeface="Arial" panose="020B0604020202020204" pitchFamily="34" charset="0"/>
              </a:rPr>
              <a:t>Immeuble Gershwin – 165 Boulevard de Valmy 92707 Colombes Cedex – France</a:t>
            </a:r>
            <a:endParaRPr kumimoji="0" lang="fr-FR" altLang="es-419" sz="400" b="0" i="0" u="none" strike="noStrike" cap="none" normalizeH="0" baseline="0">
              <a:ln>
                <a:noFill/>
              </a:ln>
              <a:solidFill>
                <a:schemeClr val="tx1"/>
              </a:solidFill>
              <a:effectLst/>
              <a:latin typeface="Vinci Sans"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s-419" sz="900" b="0" i="0" u="none" strike="noStrike" cap="none" normalizeH="0" baseline="0">
                <a:ln>
                  <a:noFill/>
                </a:ln>
                <a:solidFill>
                  <a:srgbClr val="004489"/>
                </a:solidFill>
                <a:effectLst/>
                <a:latin typeface="Vinci Sans" panose="02000000000000000000" pitchFamily="2" charset="0"/>
                <a:ea typeface="Calibri" panose="020F0502020204030204" pitchFamily="34" charset="0"/>
                <a:cs typeface="Arial" panose="020B0604020202020204" pitchFamily="34" charset="0"/>
              </a:rPr>
              <a:t>Tél/Ph. : +33 1 57 98 86 00 </a:t>
            </a:r>
            <a:endParaRPr kumimoji="0" lang="fr-FR" altLang="es-419" sz="400" b="0" i="0" u="none" strike="noStrike" cap="none" normalizeH="0" baseline="0">
              <a:ln>
                <a:noFill/>
              </a:ln>
              <a:solidFill>
                <a:schemeClr val="tx1"/>
              </a:solidFill>
              <a:effectLst/>
              <a:latin typeface="Vinci Sans"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s-419" sz="900" b="0" i="0" u="none" strike="noStrike" cap="none" normalizeH="0" baseline="0">
                <a:ln>
                  <a:noFill/>
                </a:ln>
                <a:solidFill>
                  <a:srgbClr val="004489"/>
                </a:solidFill>
                <a:effectLst/>
                <a:latin typeface="Vinci Sans" panose="02000000000000000000" pitchFamily="2" charset="0"/>
                <a:ea typeface="Calibri" panose="020F0502020204030204" pitchFamily="34" charset="0"/>
                <a:cs typeface="Arial" panose="020B0604020202020204" pitchFamily="34" charset="0"/>
              </a:rPr>
              <a:t>www.spiecapag.com</a:t>
            </a:r>
            <a:endParaRPr kumimoji="0" lang="fr-FR" altLang="es-419" sz="1800" b="0" i="0" u="none" strike="noStrike" cap="none" normalizeH="0" baseline="0">
              <a:ln>
                <a:noFill/>
              </a:ln>
              <a:solidFill>
                <a:schemeClr val="tx1"/>
              </a:solidFill>
              <a:effectLst/>
              <a:latin typeface="Vinci Sans" panose="02000000000000000000" pitchFamily="2" charset="0"/>
            </a:endParaRPr>
          </a:p>
        </p:txBody>
      </p:sp>
      <p:pic>
        <p:nvPicPr>
          <p:cNvPr id="3" name="Picture 2">
            <a:extLst>
              <a:ext uri="{FF2B5EF4-FFF2-40B4-BE49-F238E27FC236}">
                <a16:creationId xmlns:a16="http://schemas.microsoft.com/office/drawing/2014/main" id="{3AF2EAE2-3B74-4125-8BAC-6266DF1923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1825" y="750468"/>
            <a:ext cx="2800350" cy="2800350"/>
          </a:xfrm>
          <a:prstGeom prst="rect">
            <a:avLst/>
          </a:prstGeom>
        </p:spPr>
      </p:pic>
    </p:spTree>
    <p:extLst>
      <p:ext uri="{BB962C8B-B14F-4D97-AF65-F5344CB8AC3E}">
        <p14:creationId xmlns:p14="http://schemas.microsoft.com/office/powerpoint/2010/main" val="58101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n 2">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re 1">
            <a:extLst>
              <a:ext uri="{FF2B5EF4-FFF2-40B4-BE49-F238E27FC236}">
                <a16:creationId xmlns:a16="http://schemas.microsoft.com/office/drawing/2014/main" id="{54598E0B-1905-46D0-A6E7-ADE1052CE3AA}"/>
              </a:ext>
            </a:extLst>
          </p:cNvPr>
          <p:cNvSpPr>
            <a:spLocks noGrp="1"/>
          </p:cNvSpPr>
          <p:nvPr>
            <p:ph type="ctrTitle"/>
          </p:nvPr>
        </p:nvSpPr>
        <p:spPr>
          <a:xfrm>
            <a:off x="119765" y="1798544"/>
            <a:ext cx="6366108" cy="923442"/>
          </a:xfrm>
        </p:spPr>
        <p:txBody>
          <a:bodyPr/>
          <a:lstStyle>
            <a:lvl1pPr>
              <a:defRPr sz="5400" b="1">
                <a:solidFill>
                  <a:srgbClr val="004489"/>
                </a:solidFill>
              </a:defRPr>
            </a:lvl1pPr>
          </a:lstStyle>
          <a:p>
            <a:r>
              <a:rPr lang="pt-BR"/>
              <a:t>Clique para editar o título Mestre</a:t>
            </a:r>
            <a:endParaRPr lang="fr-FR"/>
          </a:p>
        </p:txBody>
      </p:sp>
      <p:pic>
        <p:nvPicPr>
          <p:cNvPr id="9" name="Picture 8">
            <a:extLst>
              <a:ext uri="{FF2B5EF4-FFF2-40B4-BE49-F238E27FC236}">
                <a16:creationId xmlns:a16="http://schemas.microsoft.com/office/drawing/2014/main" id="{526D522B-93C7-445A-A0C0-622E36450A6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19765" y="109321"/>
            <a:ext cx="2561205" cy="711201"/>
          </a:xfrm>
          <a:prstGeom prst="rect">
            <a:avLst/>
          </a:prstGeom>
        </p:spPr>
      </p:pic>
      <p:sp>
        <p:nvSpPr>
          <p:cNvPr id="10" name="Slide Number Placeholder 3">
            <a:extLst>
              <a:ext uri="{FF2B5EF4-FFF2-40B4-BE49-F238E27FC236}">
                <a16:creationId xmlns:a16="http://schemas.microsoft.com/office/drawing/2014/main" id="{DF21039A-A859-477A-953D-6661CA1361DD}"/>
              </a:ext>
            </a:extLst>
          </p:cNvPr>
          <p:cNvSpPr>
            <a:spLocks noGrp="1"/>
          </p:cNvSpPr>
          <p:nvPr>
            <p:ph type="sldNum" sz="quarter" idx="11"/>
          </p:nvPr>
        </p:nvSpPr>
        <p:spPr>
          <a:xfrm>
            <a:off x="8685982" y="4799234"/>
            <a:ext cx="156542" cy="144017"/>
          </a:xfrm>
        </p:spPr>
        <p:txBody>
          <a:bodyPr/>
          <a:lstStyle>
            <a:lvl1pPr>
              <a:defRPr>
                <a:solidFill>
                  <a:srgbClr val="004489"/>
                </a:solidFill>
              </a:defRPr>
            </a:lvl1pPr>
          </a:lstStyle>
          <a:p>
            <a:fld id="{C447A031-B32D-4217-9A21-3960E1CED7C7}" type="slidenum">
              <a:rPr lang="fr-FR" smtClean="0"/>
              <a:pPr/>
              <a:t>‹N°›</a:t>
            </a:fld>
            <a:endParaRPr lang="fr-FR"/>
          </a:p>
        </p:txBody>
      </p:sp>
      <p:sp>
        <p:nvSpPr>
          <p:cNvPr id="12" name="Sous-titre 2">
            <a:extLst>
              <a:ext uri="{FF2B5EF4-FFF2-40B4-BE49-F238E27FC236}">
                <a16:creationId xmlns:a16="http://schemas.microsoft.com/office/drawing/2014/main" id="{132971BE-5257-4CDF-9673-E01DC211D05A}"/>
              </a:ext>
            </a:extLst>
          </p:cNvPr>
          <p:cNvSpPr>
            <a:spLocks noGrp="1"/>
          </p:cNvSpPr>
          <p:nvPr>
            <p:ph type="subTitle" idx="1"/>
          </p:nvPr>
        </p:nvSpPr>
        <p:spPr>
          <a:xfrm>
            <a:off x="119765" y="3144957"/>
            <a:ext cx="6368340" cy="441524"/>
          </a:xfrm>
        </p:spPr>
        <p:txBody>
          <a:bodyPr/>
          <a:lstStyle>
            <a:lvl1pPr>
              <a:defRPr sz="3000">
                <a:solidFill>
                  <a:srgbClr val="004489"/>
                </a:solidFill>
              </a:defRPr>
            </a:lvl1pPr>
          </a:lstStyle>
          <a:p>
            <a:r>
              <a:rPr lang="pt-BR"/>
              <a:t>Clique para editar o estilo do subtítulo Mestre</a:t>
            </a:r>
            <a:endParaRPr lang="fr-FR"/>
          </a:p>
        </p:txBody>
      </p:sp>
      <p:pic>
        <p:nvPicPr>
          <p:cNvPr id="7" name="Picture 6" descr="Icon&#10;&#10;Description automatically generated">
            <a:extLst>
              <a:ext uri="{FF2B5EF4-FFF2-40B4-BE49-F238E27FC236}">
                <a16:creationId xmlns:a16="http://schemas.microsoft.com/office/drawing/2014/main" id="{FE37C437-BA4B-4452-8581-1583F320F6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30525" y="4373742"/>
            <a:ext cx="2411999" cy="592924"/>
          </a:xfrm>
          <a:prstGeom prst="rect">
            <a:avLst/>
          </a:prstGeom>
        </p:spPr>
      </p:pic>
      <p:pic>
        <p:nvPicPr>
          <p:cNvPr id="2" name="Imagem 1" descr="Ícone&#10;&#10;Descrição gerada automaticamente">
            <a:extLst>
              <a:ext uri="{FF2B5EF4-FFF2-40B4-BE49-F238E27FC236}">
                <a16:creationId xmlns:a16="http://schemas.microsoft.com/office/drawing/2014/main" id="{35818B40-01CF-73A1-F4ED-9EDED99BE0B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47873" y="166572"/>
            <a:ext cx="1897626" cy="491583"/>
          </a:xfrm>
          <a:prstGeom prst="rect">
            <a:avLst/>
          </a:prstGeom>
        </p:spPr>
      </p:pic>
    </p:spTree>
    <p:extLst>
      <p:ext uri="{BB962C8B-B14F-4D97-AF65-F5344CB8AC3E}">
        <p14:creationId xmlns:p14="http://schemas.microsoft.com/office/powerpoint/2010/main" val="35620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in 2">
    <p:bg>
      <p:bgPr>
        <a:solidFill>
          <a:srgbClr val="004489"/>
        </a:solidFill>
        <a:effectLst/>
      </p:bgPr>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re 1">
            <a:extLst>
              <a:ext uri="{FF2B5EF4-FFF2-40B4-BE49-F238E27FC236}">
                <a16:creationId xmlns:a16="http://schemas.microsoft.com/office/drawing/2014/main" id="{54598E0B-1905-46D0-A6E7-ADE1052CE3AA}"/>
              </a:ext>
            </a:extLst>
          </p:cNvPr>
          <p:cNvSpPr>
            <a:spLocks noGrp="1"/>
          </p:cNvSpPr>
          <p:nvPr>
            <p:ph type="ctrTitle"/>
          </p:nvPr>
        </p:nvSpPr>
        <p:spPr>
          <a:xfrm>
            <a:off x="119765" y="1798544"/>
            <a:ext cx="6366108" cy="923442"/>
          </a:xfrm>
        </p:spPr>
        <p:txBody>
          <a:bodyPr/>
          <a:lstStyle>
            <a:lvl1pPr>
              <a:defRPr sz="5400" b="1">
                <a:solidFill>
                  <a:schemeClr val="bg1"/>
                </a:solidFill>
              </a:defRPr>
            </a:lvl1pPr>
          </a:lstStyle>
          <a:p>
            <a:r>
              <a:rPr lang="pt-BR"/>
              <a:t>Clique para editar o título Mestre</a:t>
            </a:r>
            <a:endParaRPr lang="fr-FR"/>
          </a:p>
        </p:txBody>
      </p:sp>
      <p:sp>
        <p:nvSpPr>
          <p:cNvPr id="10" name="Slide Number Placeholder 3">
            <a:extLst>
              <a:ext uri="{FF2B5EF4-FFF2-40B4-BE49-F238E27FC236}">
                <a16:creationId xmlns:a16="http://schemas.microsoft.com/office/drawing/2014/main" id="{DF21039A-A859-477A-953D-6661CA1361DD}"/>
              </a:ext>
            </a:extLst>
          </p:cNvPr>
          <p:cNvSpPr>
            <a:spLocks noGrp="1"/>
          </p:cNvSpPr>
          <p:nvPr>
            <p:ph type="sldNum" sz="quarter" idx="11"/>
          </p:nvPr>
        </p:nvSpPr>
        <p:spPr>
          <a:xfrm>
            <a:off x="8685982" y="4799234"/>
            <a:ext cx="156542" cy="144017"/>
          </a:xfrm>
        </p:spPr>
        <p:txBody>
          <a:bodyPr/>
          <a:lstStyle>
            <a:lvl1pPr>
              <a:defRPr>
                <a:solidFill>
                  <a:schemeClr val="bg1"/>
                </a:solidFill>
              </a:defRPr>
            </a:lvl1pPr>
          </a:lstStyle>
          <a:p>
            <a:fld id="{C447A031-B32D-4217-9A21-3960E1CED7C7}" type="slidenum">
              <a:rPr lang="fr-FR" smtClean="0"/>
              <a:pPr/>
              <a:t>‹N°›</a:t>
            </a:fld>
            <a:endParaRPr lang="fr-FR"/>
          </a:p>
        </p:txBody>
      </p:sp>
      <p:sp>
        <p:nvSpPr>
          <p:cNvPr id="12" name="Sous-titre 2">
            <a:extLst>
              <a:ext uri="{FF2B5EF4-FFF2-40B4-BE49-F238E27FC236}">
                <a16:creationId xmlns:a16="http://schemas.microsoft.com/office/drawing/2014/main" id="{132971BE-5257-4CDF-9673-E01DC211D05A}"/>
              </a:ext>
            </a:extLst>
          </p:cNvPr>
          <p:cNvSpPr>
            <a:spLocks noGrp="1"/>
          </p:cNvSpPr>
          <p:nvPr>
            <p:ph type="subTitle" idx="1"/>
          </p:nvPr>
        </p:nvSpPr>
        <p:spPr>
          <a:xfrm>
            <a:off x="119765" y="3144957"/>
            <a:ext cx="6368340" cy="441524"/>
          </a:xfrm>
        </p:spPr>
        <p:txBody>
          <a:bodyPr/>
          <a:lstStyle>
            <a:lvl1pPr>
              <a:defRPr sz="3000">
                <a:solidFill>
                  <a:schemeClr val="bg1"/>
                </a:solidFill>
              </a:defRPr>
            </a:lvl1pPr>
          </a:lstStyle>
          <a:p>
            <a:r>
              <a:rPr lang="pt-BR"/>
              <a:t>Clique para editar o estilo do subtítulo Mestre</a:t>
            </a:r>
            <a:endParaRPr lang="fr-FR"/>
          </a:p>
        </p:txBody>
      </p:sp>
      <p:pic>
        <p:nvPicPr>
          <p:cNvPr id="8" name="Picture 7" descr="Logo&#10;&#10;Description automatically generated">
            <a:extLst>
              <a:ext uri="{FF2B5EF4-FFF2-40B4-BE49-F238E27FC236}">
                <a16:creationId xmlns:a16="http://schemas.microsoft.com/office/drawing/2014/main" id="{96EDBB05-CEFF-4D7E-826F-C9FFD479DCD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6821" t="9532" r="6848" b="17717"/>
          <a:stretch/>
        </p:blipFill>
        <p:spPr>
          <a:xfrm>
            <a:off x="118981" y="109321"/>
            <a:ext cx="2561990" cy="711201"/>
          </a:xfrm>
          <a:prstGeom prst="rect">
            <a:avLst/>
          </a:prstGeom>
        </p:spPr>
      </p:pic>
      <p:pic>
        <p:nvPicPr>
          <p:cNvPr id="7" name="Picture 6">
            <a:extLst>
              <a:ext uri="{FF2B5EF4-FFF2-40B4-BE49-F238E27FC236}">
                <a16:creationId xmlns:a16="http://schemas.microsoft.com/office/drawing/2014/main" id="{80330167-8ECC-482F-B6DD-0DDF6893D23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30524" y="4402630"/>
            <a:ext cx="2412000" cy="54062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Texto, Logotipo&#10;&#10;Descrição gerada automaticamente">
            <a:extLst>
              <a:ext uri="{FF2B5EF4-FFF2-40B4-BE49-F238E27FC236}">
                <a16:creationId xmlns:a16="http://schemas.microsoft.com/office/drawing/2014/main" id="{5503E522-A681-52DA-40C9-C2445A4E80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58511" y="70019"/>
            <a:ext cx="2088204" cy="872794"/>
          </a:xfrm>
          <a:prstGeom prst="rect">
            <a:avLst/>
          </a:prstGeom>
        </p:spPr>
      </p:pic>
    </p:spTree>
    <p:extLst>
      <p:ext uri="{BB962C8B-B14F-4D97-AF65-F5344CB8AC3E}">
        <p14:creationId xmlns:p14="http://schemas.microsoft.com/office/powerpoint/2010/main" val="4609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F338E8-1894-4BC3-8C19-2A8508109B00}"/>
              </a:ext>
            </a:extLst>
          </p:cNvPr>
          <p:cNvSpPr>
            <a:spLocks noGrp="1"/>
          </p:cNvSpPr>
          <p:nvPr>
            <p:ph type="title"/>
          </p:nvPr>
        </p:nvSpPr>
        <p:spPr/>
        <p:txBody>
          <a:bodyPr/>
          <a:lstStyle/>
          <a:p>
            <a:r>
              <a:rPr lang="pt-BR"/>
              <a:t>Clique para editar o título Mestre</a:t>
            </a:r>
            <a:endParaRPr lang="en-US"/>
          </a:p>
        </p:txBody>
      </p:sp>
      <p:sp>
        <p:nvSpPr>
          <p:cNvPr id="13" name="Slide Number Placeholder 12">
            <a:extLst>
              <a:ext uri="{FF2B5EF4-FFF2-40B4-BE49-F238E27FC236}">
                <a16:creationId xmlns:a16="http://schemas.microsoft.com/office/drawing/2014/main" id="{C11C1718-E9EC-42D7-9B04-10675A9BF2B6}"/>
              </a:ext>
            </a:extLst>
          </p:cNvPr>
          <p:cNvSpPr>
            <a:spLocks noGrp="1"/>
          </p:cNvSpPr>
          <p:nvPr>
            <p:ph type="sldNum" sz="quarter" idx="16"/>
          </p:nvPr>
        </p:nvSpPr>
        <p:spPr/>
        <p:txBody>
          <a:bodyPr/>
          <a:lstStyle>
            <a:lvl1pPr>
              <a:defRPr>
                <a:solidFill>
                  <a:srgbClr val="004489"/>
                </a:solidFill>
              </a:defRPr>
            </a:lvl1pPr>
          </a:lstStyle>
          <a:p>
            <a:fld id="{C447A031-B32D-4217-9A21-3960E1CED7C7}" type="slidenum">
              <a:rPr lang="fr-FR" smtClean="0"/>
              <a:pPr/>
              <a:t>‹N°›</a:t>
            </a:fld>
            <a:endParaRPr lang="fr-FR"/>
          </a:p>
        </p:txBody>
      </p:sp>
      <p:cxnSp>
        <p:nvCxnSpPr>
          <p:cNvPr id="8" name="Straight Connector 7">
            <a:extLst>
              <a:ext uri="{FF2B5EF4-FFF2-40B4-BE49-F238E27FC236}">
                <a16:creationId xmlns:a16="http://schemas.microsoft.com/office/drawing/2014/main" id="{78C29F89-F0DC-4BC4-B84A-6053C98C8766}"/>
              </a:ext>
            </a:extLst>
          </p:cNvPr>
          <p:cNvCxnSpPr>
            <a:cxnSpLocks/>
          </p:cNvCxnSpPr>
          <p:nvPr userDrawn="1"/>
        </p:nvCxnSpPr>
        <p:spPr>
          <a:xfrm>
            <a:off x="229180" y="147472"/>
            <a:ext cx="0" cy="616757"/>
          </a:xfrm>
          <a:prstGeom prst="line">
            <a:avLst/>
          </a:prstGeom>
          <a:ln>
            <a:solidFill>
              <a:srgbClr val="004489"/>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AAB04B1D-7617-42A1-82F7-4A947A83D4F7}"/>
              </a:ext>
            </a:extLst>
          </p:cNvPr>
          <p:cNvSpPr>
            <a:spLocks noGrp="1"/>
          </p:cNvSpPr>
          <p:nvPr>
            <p:ph sz="quarter" idx="17"/>
          </p:nvPr>
        </p:nvSpPr>
        <p:spPr>
          <a:xfrm>
            <a:off x="310891" y="1024759"/>
            <a:ext cx="8531634" cy="351571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Tree>
    <p:extLst>
      <p:ext uri="{BB962C8B-B14F-4D97-AF65-F5344CB8AC3E}">
        <p14:creationId xmlns:p14="http://schemas.microsoft.com/office/powerpoint/2010/main" val="416044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31670CF-1491-4BA0-9E49-331709856425}"/>
              </a:ext>
            </a:extLst>
          </p:cNvPr>
          <p:cNvCxnSpPr>
            <a:cxnSpLocks/>
          </p:cNvCxnSpPr>
          <p:nvPr userDrawn="1"/>
        </p:nvCxnSpPr>
        <p:spPr>
          <a:xfrm>
            <a:off x="301475" y="897499"/>
            <a:ext cx="8541041" cy="0"/>
          </a:xfrm>
          <a:prstGeom prst="line">
            <a:avLst/>
          </a:prstGeom>
          <a:ln>
            <a:solidFill>
              <a:srgbClr val="00448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DD52CDD-0E72-4652-893D-35E23F5D9F90}"/>
              </a:ext>
            </a:extLst>
          </p:cNvPr>
          <p:cNvSpPr>
            <a:spLocks noGrp="1"/>
          </p:cNvSpPr>
          <p:nvPr>
            <p:ph type="title"/>
          </p:nvPr>
        </p:nvSpPr>
        <p:spPr/>
        <p:txBody>
          <a:bodyPr/>
          <a:lstStyle/>
          <a:p>
            <a:r>
              <a:rPr lang="pt-BR"/>
              <a:t>Clique para editar o título Mestre</a:t>
            </a:r>
            <a:endParaRPr lang="en-US"/>
          </a:p>
        </p:txBody>
      </p:sp>
      <p:sp>
        <p:nvSpPr>
          <p:cNvPr id="4" name="Slide Number Placeholder 3">
            <a:extLst>
              <a:ext uri="{FF2B5EF4-FFF2-40B4-BE49-F238E27FC236}">
                <a16:creationId xmlns:a16="http://schemas.microsoft.com/office/drawing/2014/main" id="{9D8B100D-0B3B-4CAC-A3AF-6312B8E5DDCA}"/>
              </a:ext>
            </a:extLst>
          </p:cNvPr>
          <p:cNvSpPr>
            <a:spLocks noGrp="1"/>
          </p:cNvSpPr>
          <p:nvPr>
            <p:ph type="sldNum" sz="quarter" idx="11"/>
          </p:nvPr>
        </p:nvSpPr>
        <p:spPr/>
        <p:txBody>
          <a:bodyPr/>
          <a:lstStyle>
            <a:lvl1pPr>
              <a:defRPr>
                <a:solidFill>
                  <a:srgbClr val="004489"/>
                </a:solidFill>
              </a:defRPr>
            </a:lvl1pPr>
          </a:lstStyle>
          <a:p>
            <a:fld id="{C447A031-B32D-4217-9A21-3960E1CED7C7}" type="slidenum">
              <a:rPr lang="fr-FR" smtClean="0"/>
              <a:pPr/>
              <a:t>‹N°›</a:t>
            </a:fld>
            <a:endParaRPr lang="fr-FR"/>
          </a:p>
        </p:txBody>
      </p:sp>
      <p:sp>
        <p:nvSpPr>
          <p:cNvPr id="7" name="Content Placeholder 6">
            <a:extLst>
              <a:ext uri="{FF2B5EF4-FFF2-40B4-BE49-F238E27FC236}">
                <a16:creationId xmlns:a16="http://schemas.microsoft.com/office/drawing/2014/main" id="{EDEA1B00-0C7B-43D0-B6BA-99CA8B95AD77}"/>
              </a:ext>
            </a:extLst>
          </p:cNvPr>
          <p:cNvSpPr>
            <a:spLocks noGrp="1"/>
          </p:cNvSpPr>
          <p:nvPr>
            <p:ph sz="quarter" idx="12"/>
          </p:nvPr>
        </p:nvSpPr>
        <p:spPr>
          <a:xfrm>
            <a:off x="320266" y="1030770"/>
            <a:ext cx="8518934" cy="334679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pic>
        <p:nvPicPr>
          <p:cNvPr id="8" name="Picture 7" descr="Icon&#10;&#10;Description automatically generated">
            <a:extLst>
              <a:ext uri="{FF2B5EF4-FFF2-40B4-BE49-F238E27FC236}">
                <a16:creationId xmlns:a16="http://schemas.microsoft.com/office/drawing/2014/main" id="{B272CC29-4B6A-4681-ABDF-C3E5106EC1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54612" y="4556559"/>
            <a:ext cx="1974387" cy="485349"/>
          </a:xfrm>
          <a:prstGeom prst="rect">
            <a:avLst/>
          </a:prstGeom>
        </p:spPr>
      </p:pic>
      <p:pic>
        <p:nvPicPr>
          <p:cNvPr id="9" name="Picture 8">
            <a:extLst>
              <a:ext uri="{FF2B5EF4-FFF2-40B4-BE49-F238E27FC236}">
                <a16:creationId xmlns:a16="http://schemas.microsoft.com/office/drawing/2014/main" id="{98565101-B99C-43BA-A0DB-EB18F0CBC1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0266" y="4568464"/>
            <a:ext cx="1539761" cy="427564"/>
          </a:xfrm>
          <a:prstGeom prst="rect">
            <a:avLst/>
          </a:prstGeom>
        </p:spPr>
      </p:pic>
      <p:cxnSp>
        <p:nvCxnSpPr>
          <p:cNvPr id="11" name="Straight Connector 10">
            <a:extLst>
              <a:ext uri="{FF2B5EF4-FFF2-40B4-BE49-F238E27FC236}">
                <a16:creationId xmlns:a16="http://schemas.microsoft.com/office/drawing/2014/main" id="{3B919CA2-6D49-4B14-8BEE-B8A8F961C18F}"/>
              </a:ext>
            </a:extLst>
          </p:cNvPr>
          <p:cNvCxnSpPr>
            <a:cxnSpLocks/>
          </p:cNvCxnSpPr>
          <p:nvPr userDrawn="1"/>
        </p:nvCxnSpPr>
        <p:spPr>
          <a:xfrm>
            <a:off x="320266" y="4544574"/>
            <a:ext cx="8541041" cy="0"/>
          </a:xfrm>
          <a:prstGeom prst="line">
            <a:avLst/>
          </a:prstGeom>
          <a:ln>
            <a:solidFill>
              <a:srgbClr val="004489"/>
            </a:solidFill>
          </a:ln>
        </p:spPr>
        <p:style>
          <a:lnRef idx="1">
            <a:schemeClr val="accent1"/>
          </a:lnRef>
          <a:fillRef idx="0">
            <a:schemeClr val="accent1"/>
          </a:fillRef>
          <a:effectRef idx="0">
            <a:schemeClr val="accent1"/>
          </a:effectRef>
          <a:fontRef idx="minor">
            <a:schemeClr val="tx1"/>
          </a:fontRef>
        </p:style>
      </p:cxnSp>
      <p:pic>
        <p:nvPicPr>
          <p:cNvPr id="3" name="Imagem 2" descr="Ícone&#10;&#10;Descrição gerada automaticamente">
            <a:extLst>
              <a:ext uri="{FF2B5EF4-FFF2-40B4-BE49-F238E27FC236}">
                <a16:creationId xmlns:a16="http://schemas.microsoft.com/office/drawing/2014/main" id="{9D0D66E2-4DD3-BC05-08C3-E38A0C7EB2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23584" y="4644998"/>
            <a:ext cx="1158014" cy="299985"/>
          </a:xfrm>
          <a:prstGeom prst="rect">
            <a:avLst/>
          </a:prstGeom>
        </p:spPr>
      </p:pic>
    </p:spTree>
    <p:extLst>
      <p:ext uri="{BB962C8B-B14F-4D97-AF65-F5344CB8AC3E}">
        <p14:creationId xmlns:p14="http://schemas.microsoft.com/office/powerpoint/2010/main" val="73786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EBF6-3A2E-41CA-907B-FDC97738829C}"/>
              </a:ext>
            </a:extLst>
          </p:cNvPr>
          <p:cNvSpPr>
            <a:spLocks noGrp="1"/>
          </p:cNvSpPr>
          <p:nvPr>
            <p:ph type="title"/>
          </p:nvPr>
        </p:nvSpPr>
        <p:spPr>
          <a:xfrm>
            <a:off x="310890" y="4040203"/>
            <a:ext cx="4261110" cy="616757"/>
          </a:xfrm>
        </p:spPr>
        <p:txBody>
          <a:bodyPr/>
          <a:lstStyle/>
          <a:p>
            <a:r>
              <a:rPr lang="pt-BR"/>
              <a:t>Clique para editar o título Mestre</a:t>
            </a:r>
            <a:endParaRPr lang="en-US"/>
          </a:p>
        </p:txBody>
      </p:sp>
      <p:sp>
        <p:nvSpPr>
          <p:cNvPr id="4" name="Slide Number Placeholder 3">
            <a:extLst>
              <a:ext uri="{FF2B5EF4-FFF2-40B4-BE49-F238E27FC236}">
                <a16:creationId xmlns:a16="http://schemas.microsoft.com/office/drawing/2014/main" id="{E91AD646-D016-4D8D-A48D-47953F9DF2E3}"/>
              </a:ext>
            </a:extLst>
          </p:cNvPr>
          <p:cNvSpPr>
            <a:spLocks noGrp="1"/>
          </p:cNvSpPr>
          <p:nvPr>
            <p:ph type="sldNum" sz="quarter" idx="11"/>
          </p:nvPr>
        </p:nvSpPr>
        <p:spPr/>
        <p:txBody>
          <a:bodyPr/>
          <a:lstStyle/>
          <a:p>
            <a:fld id="{C447A031-B32D-4217-9A21-3960E1CED7C7}" type="slidenum">
              <a:rPr lang="fr-FR" smtClean="0"/>
              <a:pPr/>
              <a:t>‹N°›</a:t>
            </a:fld>
            <a:endParaRPr lang="fr-FR"/>
          </a:p>
        </p:txBody>
      </p:sp>
      <p:sp>
        <p:nvSpPr>
          <p:cNvPr id="6" name="Text Placeholder 5">
            <a:extLst>
              <a:ext uri="{FF2B5EF4-FFF2-40B4-BE49-F238E27FC236}">
                <a16:creationId xmlns:a16="http://schemas.microsoft.com/office/drawing/2014/main" id="{50886035-BC2C-41EE-9E7C-60DCEE988747}"/>
              </a:ext>
            </a:extLst>
          </p:cNvPr>
          <p:cNvSpPr>
            <a:spLocks noGrp="1"/>
          </p:cNvSpPr>
          <p:nvPr>
            <p:ph type="body" sz="quarter" idx="12"/>
          </p:nvPr>
        </p:nvSpPr>
        <p:spPr>
          <a:xfrm>
            <a:off x="4754563" y="4040188"/>
            <a:ext cx="4078287" cy="617537"/>
          </a:xfrm>
        </p:spPr>
        <p:txBody>
          <a:bodyPr/>
          <a:lstStyle>
            <a:lvl1pPr>
              <a:defRPr sz="900"/>
            </a:lvl1pPr>
            <a:lvl2pPr>
              <a:defRPr sz="900"/>
            </a:lvl2pPr>
            <a:lvl3pPr>
              <a:defRPr sz="900"/>
            </a:lvl3pPr>
            <a:lvl4pPr>
              <a:defRPr sz="900"/>
            </a:lvl4pPr>
            <a:lvl5pPr>
              <a:defRPr sz="9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cxnSp>
        <p:nvCxnSpPr>
          <p:cNvPr id="9" name="Straight Connector 8">
            <a:extLst>
              <a:ext uri="{FF2B5EF4-FFF2-40B4-BE49-F238E27FC236}">
                <a16:creationId xmlns:a16="http://schemas.microsoft.com/office/drawing/2014/main" id="{3DD23A37-DE82-4C37-B68E-BF8C4DBF6CF4}"/>
              </a:ext>
            </a:extLst>
          </p:cNvPr>
          <p:cNvCxnSpPr>
            <a:cxnSpLocks/>
          </p:cNvCxnSpPr>
          <p:nvPr userDrawn="1"/>
        </p:nvCxnSpPr>
        <p:spPr>
          <a:xfrm>
            <a:off x="4754563" y="4040188"/>
            <a:ext cx="0" cy="616757"/>
          </a:xfrm>
          <a:prstGeom prst="line">
            <a:avLst/>
          </a:prstGeom>
          <a:ln>
            <a:solidFill>
              <a:srgbClr val="004489"/>
            </a:solidFill>
          </a:ln>
        </p:spPr>
        <p:style>
          <a:lnRef idx="1">
            <a:schemeClr val="dk1"/>
          </a:lnRef>
          <a:fillRef idx="0">
            <a:schemeClr val="dk1"/>
          </a:fillRef>
          <a:effectRef idx="0">
            <a:schemeClr val="dk1"/>
          </a:effectRef>
          <a:fontRef idx="minor">
            <a:schemeClr val="tx1"/>
          </a:fontRef>
        </p:style>
      </p:cxnSp>
      <p:sp>
        <p:nvSpPr>
          <p:cNvPr id="11" name="Picture Placeholder 10">
            <a:extLst>
              <a:ext uri="{FF2B5EF4-FFF2-40B4-BE49-F238E27FC236}">
                <a16:creationId xmlns:a16="http://schemas.microsoft.com/office/drawing/2014/main" id="{2BBB9400-F580-491B-A02C-4D01A7F3FE4C}"/>
              </a:ext>
            </a:extLst>
          </p:cNvPr>
          <p:cNvSpPr>
            <a:spLocks noGrp="1"/>
          </p:cNvSpPr>
          <p:nvPr>
            <p:ph type="pic" sz="quarter" idx="13"/>
          </p:nvPr>
        </p:nvSpPr>
        <p:spPr>
          <a:xfrm>
            <a:off x="310890" y="195263"/>
            <a:ext cx="8521960" cy="3703637"/>
          </a:xfrm>
        </p:spPr>
        <p:txBody>
          <a:bodyPr/>
          <a:lstStyle/>
          <a:p>
            <a:r>
              <a:rPr lang="pt-BR"/>
              <a:t>Clique no ícone para adicionar uma imagem</a:t>
            </a:r>
            <a:endParaRPr lang="en-US"/>
          </a:p>
        </p:txBody>
      </p:sp>
    </p:spTree>
    <p:extLst>
      <p:ext uri="{BB962C8B-B14F-4D97-AF65-F5344CB8AC3E}">
        <p14:creationId xmlns:p14="http://schemas.microsoft.com/office/powerpoint/2010/main" val="209309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EBF6-3A2E-41CA-907B-FDC97738829C}"/>
              </a:ext>
            </a:extLst>
          </p:cNvPr>
          <p:cNvSpPr>
            <a:spLocks noGrp="1"/>
          </p:cNvSpPr>
          <p:nvPr>
            <p:ph type="title"/>
          </p:nvPr>
        </p:nvSpPr>
        <p:spPr>
          <a:xfrm>
            <a:off x="310890" y="4040203"/>
            <a:ext cx="4261110" cy="616757"/>
          </a:xfrm>
        </p:spPr>
        <p:txBody>
          <a:bodyPr/>
          <a:lstStyle/>
          <a:p>
            <a:r>
              <a:rPr lang="pt-BR"/>
              <a:t>Clique para editar o título Mestre</a:t>
            </a:r>
            <a:endParaRPr lang="en-US"/>
          </a:p>
        </p:txBody>
      </p:sp>
      <p:sp>
        <p:nvSpPr>
          <p:cNvPr id="4" name="Slide Number Placeholder 3">
            <a:extLst>
              <a:ext uri="{FF2B5EF4-FFF2-40B4-BE49-F238E27FC236}">
                <a16:creationId xmlns:a16="http://schemas.microsoft.com/office/drawing/2014/main" id="{E91AD646-D016-4D8D-A48D-47953F9DF2E3}"/>
              </a:ext>
            </a:extLst>
          </p:cNvPr>
          <p:cNvSpPr>
            <a:spLocks noGrp="1"/>
          </p:cNvSpPr>
          <p:nvPr>
            <p:ph type="sldNum" sz="quarter" idx="11"/>
          </p:nvPr>
        </p:nvSpPr>
        <p:spPr/>
        <p:txBody>
          <a:bodyPr/>
          <a:lstStyle/>
          <a:p>
            <a:fld id="{C447A031-B32D-4217-9A21-3960E1CED7C7}" type="slidenum">
              <a:rPr lang="fr-FR" smtClean="0"/>
              <a:pPr/>
              <a:t>‹N°›</a:t>
            </a:fld>
            <a:endParaRPr lang="fr-FR"/>
          </a:p>
        </p:txBody>
      </p:sp>
      <p:sp>
        <p:nvSpPr>
          <p:cNvPr id="6" name="Text Placeholder 5">
            <a:extLst>
              <a:ext uri="{FF2B5EF4-FFF2-40B4-BE49-F238E27FC236}">
                <a16:creationId xmlns:a16="http://schemas.microsoft.com/office/drawing/2014/main" id="{50886035-BC2C-41EE-9E7C-60DCEE988747}"/>
              </a:ext>
            </a:extLst>
          </p:cNvPr>
          <p:cNvSpPr>
            <a:spLocks noGrp="1"/>
          </p:cNvSpPr>
          <p:nvPr>
            <p:ph type="body" sz="quarter" idx="12"/>
          </p:nvPr>
        </p:nvSpPr>
        <p:spPr>
          <a:xfrm>
            <a:off x="4754563" y="4040188"/>
            <a:ext cx="4078287" cy="617537"/>
          </a:xfrm>
        </p:spPr>
        <p:txBody>
          <a:bodyPr/>
          <a:lstStyle>
            <a:lvl1pPr>
              <a:defRPr sz="900"/>
            </a:lvl1pPr>
            <a:lvl2pPr>
              <a:defRPr sz="900"/>
            </a:lvl2pPr>
            <a:lvl3pPr>
              <a:defRPr sz="900"/>
            </a:lvl3pPr>
            <a:lvl4pPr>
              <a:defRPr sz="900"/>
            </a:lvl4pPr>
            <a:lvl5pPr>
              <a:defRPr sz="9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cxnSp>
        <p:nvCxnSpPr>
          <p:cNvPr id="9" name="Straight Connector 8">
            <a:extLst>
              <a:ext uri="{FF2B5EF4-FFF2-40B4-BE49-F238E27FC236}">
                <a16:creationId xmlns:a16="http://schemas.microsoft.com/office/drawing/2014/main" id="{3DD23A37-DE82-4C37-B68E-BF8C4DBF6CF4}"/>
              </a:ext>
            </a:extLst>
          </p:cNvPr>
          <p:cNvCxnSpPr>
            <a:cxnSpLocks/>
          </p:cNvCxnSpPr>
          <p:nvPr userDrawn="1"/>
        </p:nvCxnSpPr>
        <p:spPr>
          <a:xfrm>
            <a:off x="4754563" y="4040188"/>
            <a:ext cx="0" cy="616757"/>
          </a:xfrm>
          <a:prstGeom prst="line">
            <a:avLst/>
          </a:prstGeom>
          <a:ln>
            <a:solidFill>
              <a:srgbClr val="004489"/>
            </a:solidFill>
          </a:ln>
        </p:spPr>
        <p:style>
          <a:lnRef idx="1">
            <a:schemeClr val="dk1"/>
          </a:lnRef>
          <a:fillRef idx="0">
            <a:schemeClr val="dk1"/>
          </a:fillRef>
          <a:effectRef idx="0">
            <a:schemeClr val="dk1"/>
          </a:effectRef>
          <a:fontRef idx="minor">
            <a:schemeClr val="tx1"/>
          </a:fontRef>
        </p:style>
      </p:cxnSp>
      <p:sp>
        <p:nvSpPr>
          <p:cNvPr id="7" name="Content Placeholder 6">
            <a:extLst>
              <a:ext uri="{FF2B5EF4-FFF2-40B4-BE49-F238E27FC236}">
                <a16:creationId xmlns:a16="http://schemas.microsoft.com/office/drawing/2014/main" id="{EF81C487-F2DC-498D-AA4B-A0FB617D3B65}"/>
              </a:ext>
            </a:extLst>
          </p:cNvPr>
          <p:cNvSpPr>
            <a:spLocks noGrp="1"/>
          </p:cNvSpPr>
          <p:nvPr>
            <p:ph sz="quarter" idx="13"/>
          </p:nvPr>
        </p:nvSpPr>
        <p:spPr>
          <a:xfrm>
            <a:off x="310890" y="215900"/>
            <a:ext cx="8531485" cy="29402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Text Placeholder 5">
            <a:extLst>
              <a:ext uri="{FF2B5EF4-FFF2-40B4-BE49-F238E27FC236}">
                <a16:creationId xmlns:a16="http://schemas.microsoft.com/office/drawing/2014/main" id="{80B26CEF-FAC1-42E1-9613-77A2EFE15F44}"/>
              </a:ext>
            </a:extLst>
          </p:cNvPr>
          <p:cNvSpPr>
            <a:spLocks noGrp="1"/>
          </p:cNvSpPr>
          <p:nvPr>
            <p:ph type="body" sz="quarter" idx="14"/>
          </p:nvPr>
        </p:nvSpPr>
        <p:spPr>
          <a:xfrm>
            <a:off x="4764088" y="3289381"/>
            <a:ext cx="4078287" cy="617537"/>
          </a:xfrm>
        </p:spPr>
        <p:txBody>
          <a:bodyPr/>
          <a:lstStyle>
            <a:lvl1pPr>
              <a:defRPr sz="900"/>
            </a:lvl1pPr>
            <a:lvl2pPr>
              <a:defRPr sz="900"/>
            </a:lvl2pPr>
            <a:lvl3pPr>
              <a:defRPr sz="900"/>
            </a:lvl3pPr>
            <a:lvl4pPr>
              <a:defRPr sz="900"/>
            </a:lvl4pPr>
            <a:lvl5pPr>
              <a:defRPr sz="9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cxnSp>
        <p:nvCxnSpPr>
          <p:cNvPr id="13" name="Straight Connector 12">
            <a:extLst>
              <a:ext uri="{FF2B5EF4-FFF2-40B4-BE49-F238E27FC236}">
                <a16:creationId xmlns:a16="http://schemas.microsoft.com/office/drawing/2014/main" id="{CEDA00B8-86FB-4094-8A7D-BAA35B2C2BC5}"/>
              </a:ext>
            </a:extLst>
          </p:cNvPr>
          <p:cNvCxnSpPr>
            <a:cxnSpLocks/>
          </p:cNvCxnSpPr>
          <p:nvPr userDrawn="1"/>
        </p:nvCxnSpPr>
        <p:spPr>
          <a:xfrm>
            <a:off x="4764088" y="3289381"/>
            <a:ext cx="0" cy="616757"/>
          </a:xfrm>
          <a:prstGeom prst="line">
            <a:avLst/>
          </a:prstGeom>
          <a:ln>
            <a:solidFill>
              <a:srgbClr val="004489"/>
            </a:solidFill>
          </a:ln>
        </p:spPr>
        <p:style>
          <a:lnRef idx="1">
            <a:schemeClr val="dk1"/>
          </a:lnRef>
          <a:fillRef idx="0">
            <a:schemeClr val="dk1"/>
          </a:fillRef>
          <a:effectRef idx="0">
            <a:schemeClr val="dk1"/>
          </a:effectRef>
          <a:fontRef idx="minor">
            <a:schemeClr val="tx1"/>
          </a:fontRef>
        </p:style>
      </p:cxnSp>
      <p:sp>
        <p:nvSpPr>
          <p:cNvPr id="15" name="Text Placeholder 14">
            <a:extLst>
              <a:ext uri="{FF2B5EF4-FFF2-40B4-BE49-F238E27FC236}">
                <a16:creationId xmlns:a16="http://schemas.microsoft.com/office/drawing/2014/main" id="{64326C52-5CE5-431D-AF9C-5ACE2368192D}"/>
              </a:ext>
            </a:extLst>
          </p:cNvPr>
          <p:cNvSpPr>
            <a:spLocks noGrp="1"/>
          </p:cNvSpPr>
          <p:nvPr>
            <p:ph type="body" sz="quarter" idx="15"/>
          </p:nvPr>
        </p:nvSpPr>
        <p:spPr>
          <a:xfrm>
            <a:off x="311150" y="3289300"/>
            <a:ext cx="4260850" cy="617538"/>
          </a:xfrm>
        </p:spPr>
        <p:txBody>
          <a:bodyPr vert="horz" lIns="90000" tIns="46800" rIns="90000" bIns="46800" rtlCol="0" anchor="t" anchorCtr="0">
            <a:noAutofit/>
          </a:bodyPr>
          <a:lstStyle>
            <a:lvl1pPr>
              <a:defRPr lang="en-US" sz="900" smtClean="0"/>
            </a:lvl1pPr>
            <a:lvl2pPr>
              <a:defRPr lang="en-US" sz="900" smtClean="0"/>
            </a:lvl2pPr>
            <a:lvl3pPr>
              <a:defRPr lang="en-US" sz="900" smtClean="0"/>
            </a:lvl3pPr>
            <a:lvl4pPr>
              <a:defRPr lang="en-US" sz="900" smtClean="0"/>
            </a:lvl4pPr>
            <a:lvl5pPr>
              <a:defRPr lang="en-US" sz="9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Tree>
    <p:extLst>
      <p:ext uri="{BB962C8B-B14F-4D97-AF65-F5344CB8AC3E}">
        <p14:creationId xmlns:p14="http://schemas.microsoft.com/office/powerpoint/2010/main" val="37336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Titre seul">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lvl1pPr>
              <a:defRPr>
                <a:solidFill>
                  <a:srgbClr val="004489"/>
                </a:solidFill>
              </a:defRPr>
            </a:lvl1pPr>
          </a:lstStyle>
          <a:p>
            <a:fld id="{C447A031-B32D-4217-9A21-3960E1CED7C7}" type="slidenum">
              <a:rPr lang="fr-FR" smtClean="0"/>
              <a:pPr/>
              <a:t>‹N°›</a:t>
            </a:fld>
            <a:endParaRPr lang="fr-FR"/>
          </a:p>
        </p:txBody>
      </p:sp>
      <p:sp>
        <p:nvSpPr>
          <p:cNvPr id="2" name="Titre 1"/>
          <p:cNvSpPr>
            <a:spLocks noGrp="1"/>
          </p:cNvSpPr>
          <p:nvPr>
            <p:ph type="title"/>
          </p:nvPr>
        </p:nvSpPr>
        <p:spPr>
          <a:xfrm>
            <a:off x="301477" y="147472"/>
            <a:ext cx="2865323" cy="616757"/>
          </a:xfrm>
        </p:spPr>
        <p:txBody>
          <a:bodyPr/>
          <a:lstStyle>
            <a:lvl1pPr algn="ctr">
              <a:defRPr/>
            </a:lvl1pPr>
          </a:lstStyle>
          <a:p>
            <a:r>
              <a:rPr lang="pt-BR" noProof="0"/>
              <a:t>Clique para editar o título Mestre</a:t>
            </a:r>
            <a:endParaRPr lang="fr-FR" noProof="0"/>
          </a:p>
        </p:txBody>
      </p:sp>
      <p:cxnSp>
        <p:nvCxnSpPr>
          <p:cNvPr id="7" name="Straight Connector 6">
            <a:extLst>
              <a:ext uri="{FF2B5EF4-FFF2-40B4-BE49-F238E27FC236}">
                <a16:creationId xmlns:a16="http://schemas.microsoft.com/office/drawing/2014/main" id="{DD423A74-1F99-4BE0-AD63-2178CBE6133A}"/>
              </a:ext>
            </a:extLst>
          </p:cNvPr>
          <p:cNvCxnSpPr>
            <a:cxnSpLocks/>
          </p:cNvCxnSpPr>
          <p:nvPr userDrawn="1"/>
        </p:nvCxnSpPr>
        <p:spPr>
          <a:xfrm>
            <a:off x="3412273" y="1101436"/>
            <a:ext cx="1" cy="3564859"/>
          </a:xfrm>
          <a:prstGeom prst="line">
            <a:avLst/>
          </a:prstGeom>
          <a:ln>
            <a:solidFill>
              <a:srgbClr val="004489"/>
            </a:solidFill>
          </a:ln>
        </p:spPr>
        <p:style>
          <a:lnRef idx="1">
            <a:schemeClr val="dk1"/>
          </a:lnRef>
          <a:fillRef idx="0">
            <a:schemeClr val="dk1"/>
          </a:fillRef>
          <a:effectRef idx="0">
            <a:schemeClr val="dk1"/>
          </a:effectRef>
          <a:fontRef idx="minor">
            <a:schemeClr val="tx1"/>
          </a:fontRef>
        </p:style>
      </p:cxnSp>
      <p:sp>
        <p:nvSpPr>
          <p:cNvPr id="4" name="Content Placeholder 3">
            <a:extLst>
              <a:ext uri="{FF2B5EF4-FFF2-40B4-BE49-F238E27FC236}">
                <a16:creationId xmlns:a16="http://schemas.microsoft.com/office/drawing/2014/main" id="{E858479B-EA7A-4F27-9792-ADFCF12C1F6B}"/>
              </a:ext>
            </a:extLst>
          </p:cNvPr>
          <p:cNvSpPr>
            <a:spLocks noGrp="1"/>
          </p:cNvSpPr>
          <p:nvPr>
            <p:ph sz="quarter" idx="14"/>
          </p:nvPr>
        </p:nvSpPr>
        <p:spPr>
          <a:xfrm>
            <a:off x="3657600" y="1101725"/>
            <a:ext cx="5184775" cy="35639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8" name="Content Placeholder 7">
            <a:extLst>
              <a:ext uri="{FF2B5EF4-FFF2-40B4-BE49-F238E27FC236}">
                <a16:creationId xmlns:a16="http://schemas.microsoft.com/office/drawing/2014/main" id="{77079348-2247-4FE3-9AF8-59AE32E01534}"/>
              </a:ext>
            </a:extLst>
          </p:cNvPr>
          <p:cNvSpPr>
            <a:spLocks noGrp="1"/>
          </p:cNvSpPr>
          <p:nvPr>
            <p:ph sz="quarter" idx="15"/>
          </p:nvPr>
        </p:nvSpPr>
        <p:spPr>
          <a:xfrm>
            <a:off x="301625" y="1101725"/>
            <a:ext cx="2865322" cy="35639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Tree>
    <p:extLst>
      <p:ext uri="{BB962C8B-B14F-4D97-AF65-F5344CB8AC3E}">
        <p14:creationId xmlns:p14="http://schemas.microsoft.com/office/powerpoint/2010/main" val="114497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3"/>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name="think-cell Slide" r:id="rId24" imgW="270" imgH="270" progId="TCLayout.ActiveDocument.1">
                  <p:embed/>
                </p:oleObj>
              </mc:Choice>
              <mc:Fallback>
                <p:oleObj name="think-cell Slide" r:id="rId24" imgW="270" imgH="270" progId="TCLayout.ActiveDocument.1">
                  <p:embed/>
                  <p:pic>
                    <p:nvPicPr>
                      <p:cNvPr id="11" name="Object 10"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Espace réservé du titre 1"/>
          <p:cNvSpPr>
            <a:spLocks noGrp="1"/>
          </p:cNvSpPr>
          <p:nvPr>
            <p:ph type="title"/>
          </p:nvPr>
        </p:nvSpPr>
        <p:spPr>
          <a:xfrm>
            <a:off x="310890" y="147472"/>
            <a:ext cx="8531634" cy="616757"/>
          </a:xfrm>
          <a:prstGeom prst="rect">
            <a:avLst/>
          </a:prstGeom>
        </p:spPr>
        <p:txBody>
          <a:bodyPr vert="horz" lIns="90000" tIns="46800" rIns="90000" bIns="46800" rtlCol="0" anchor="ctr" anchorCtr="0">
            <a:noAutofit/>
          </a:bodyPr>
          <a:lstStyle/>
          <a:p>
            <a:r>
              <a:rPr lang="pt-BR" noProof="0"/>
              <a:t>Clique para editar o título Mestre</a:t>
            </a:r>
            <a:endParaRPr lang="fr-FR" noProof="0"/>
          </a:p>
        </p:txBody>
      </p:sp>
      <p:sp>
        <p:nvSpPr>
          <p:cNvPr id="3" name="Espace réservé du texte 2"/>
          <p:cNvSpPr>
            <a:spLocks noGrp="1"/>
          </p:cNvSpPr>
          <p:nvPr>
            <p:ph type="body" idx="1"/>
          </p:nvPr>
        </p:nvSpPr>
        <p:spPr>
          <a:xfrm>
            <a:off x="301478" y="992221"/>
            <a:ext cx="8541046" cy="3627454"/>
          </a:xfrm>
          <a:prstGeom prst="rect">
            <a:avLst/>
          </a:prstGeom>
        </p:spPr>
        <p:txBody>
          <a:bodyPr vert="horz" lIns="90000" tIns="46800" rIns="90000" bIns="46800" rtlCol="0" anchor="t" anchorCtr="0">
            <a:no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ce réservé du numéro de diapositive 5"/>
          <p:cNvSpPr>
            <a:spLocks noGrp="1"/>
          </p:cNvSpPr>
          <p:nvPr>
            <p:ph type="sldNum" sz="quarter" idx="4"/>
          </p:nvPr>
        </p:nvSpPr>
        <p:spPr>
          <a:xfrm>
            <a:off x="8685982" y="4799234"/>
            <a:ext cx="156542" cy="144017"/>
          </a:xfrm>
          <a:prstGeom prst="rect">
            <a:avLst/>
          </a:prstGeom>
        </p:spPr>
        <p:txBody>
          <a:bodyPr vert="horz" lIns="0" tIns="0" rIns="0" bIns="0" rtlCol="0" anchor="t" anchorCtr="0">
            <a:noAutofit/>
          </a:bodyPr>
          <a:lstStyle>
            <a:lvl1pPr algn="r">
              <a:defRPr sz="700">
                <a:solidFill>
                  <a:srgbClr val="004489"/>
                </a:solidFill>
                <a:latin typeface="+mj-lt"/>
              </a:defRPr>
            </a:lvl1pPr>
          </a:lstStyle>
          <a:p>
            <a:fld id="{C447A031-B32D-4217-9A21-3960E1CED7C7}" type="slidenum">
              <a:rPr lang="fr-FR" smtClean="0"/>
              <a:pPr/>
              <a:t>‹N°›</a:t>
            </a:fld>
            <a:endParaRPr lang="fr-FR"/>
          </a:p>
        </p:txBody>
      </p:sp>
    </p:spTree>
    <p:extLst>
      <p:ext uri="{BB962C8B-B14F-4D97-AF65-F5344CB8AC3E}">
        <p14:creationId xmlns:p14="http://schemas.microsoft.com/office/powerpoint/2010/main" val="3438526094"/>
      </p:ext>
    </p:extLst>
  </p:cSld>
  <p:clrMap bg1="dk1" tx1="lt1" bg2="dk2" tx2="lt2" accent1="accent1" accent2="accent2" accent3="accent3" accent4="accent4" accent5="accent5" accent6="accent6" hlink="hlink" folHlink="folHlink"/>
  <p:sldLayoutIdLst>
    <p:sldLayoutId id="2147483841" r:id="rId1"/>
    <p:sldLayoutId id="2147483845" r:id="rId2"/>
    <p:sldLayoutId id="2147483828" r:id="rId3"/>
    <p:sldLayoutId id="2147483847" r:id="rId4"/>
    <p:sldLayoutId id="2147483675" r:id="rId5"/>
    <p:sldLayoutId id="2147483854" r:id="rId6"/>
    <p:sldLayoutId id="2147483840" r:id="rId7"/>
    <p:sldLayoutId id="2147483842" r:id="rId8"/>
    <p:sldLayoutId id="2147483736" r:id="rId9"/>
    <p:sldLayoutId id="2147483836" r:id="rId10"/>
    <p:sldLayoutId id="2147483719" r:id="rId11"/>
    <p:sldLayoutId id="2147483837" r:id="rId12"/>
    <p:sldLayoutId id="2147483739" r:id="rId13"/>
    <p:sldLayoutId id="2147483824" r:id="rId14"/>
    <p:sldLayoutId id="2147483835" r:id="rId15"/>
    <p:sldLayoutId id="2147483839" r:id="rId16"/>
    <p:sldLayoutId id="2147483838" r:id="rId17"/>
    <p:sldLayoutId id="2147483844" r:id="rId18"/>
    <p:sldLayoutId id="2147483686" r:id="rId19"/>
    <p:sldLayoutId id="2147483773" r:id="rId20"/>
    <p:sldLayoutId id="214748385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1800" b="0" kern="1200">
          <a:solidFill>
            <a:srgbClr val="004489"/>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ct val="20000"/>
        </a:spcBef>
        <a:buFontTx/>
        <a:buNone/>
        <a:defRPr sz="1600" kern="1200">
          <a:solidFill>
            <a:srgbClr val="004489"/>
          </a:solidFill>
          <a:latin typeface="Arial" panose="020B0604020202020204" pitchFamily="34" charset="0"/>
          <a:ea typeface="+mn-ea"/>
          <a:cs typeface="Arial" panose="020B0604020202020204" pitchFamily="34" charset="0"/>
        </a:defRPr>
      </a:lvl1pPr>
      <a:lvl2pPr marL="350838" indent="-166688" algn="l" defTabSz="914400" rtl="0" eaLnBrk="1" latinLnBrk="0" hangingPunct="1">
        <a:spcBef>
          <a:spcPts val="0"/>
        </a:spcBef>
        <a:buClrTx/>
        <a:buFont typeface="Arial" panose="020B0604020202020204" pitchFamily="34" charset="0"/>
        <a:buChar char="•"/>
        <a:defRPr sz="1400" kern="1200">
          <a:solidFill>
            <a:srgbClr val="004489"/>
          </a:solidFill>
          <a:latin typeface="Arial" panose="020B0604020202020204" pitchFamily="34" charset="0"/>
          <a:ea typeface="+mn-ea"/>
          <a:cs typeface="Arial" panose="020B0604020202020204" pitchFamily="34" charset="0"/>
        </a:defRPr>
      </a:lvl2pPr>
      <a:lvl3pPr marL="622300" indent="-171450" algn="l" defTabSz="914400" rtl="0" eaLnBrk="1" latinLnBrk="0" hangingPunct="1">
        <a:spcBef>
          <a:spcPts val="0"/>
        </a:spcBef>
        <a:buClrTx/>
        <a:buFont typeface="Calibri" panose="020F0502020204030204" pitchFamily="34" charset="0"/>
        <a:buChar char="-"/>
        <a:defRPr sz="1400" kern="1200">
          <a:solidFill>
            <a:srgbClr val="2F7DC1"/>
          </a:solidFill>
          <a:latin typeface="Arial" panose="020B0604020202020204" pitchFamily="34" charset="0"/>
          <a:ea typeface="+mn-ea"/>
          <a:cs typeface="Arial" panose="020B0604020202020204" pitchFamily="34" charset="0"/>
        </a:defRPr>
      </a:lvl3pPr>
      <a:lvl4pPr marL="896938" indent="-174625" algn="l" defTabSz="914400" rtl="0" eaLnBrk="1" latinLnBrk="0" hangingPunct="1">
        <a:spcBef>
          <a:spcPts val="0"/>
        </a:spcBef>
        <a:buClrTx/>
        <a:buFont typeface="Calibri" panose="020F0502020204030204" pitchFamily="34" charset="0"/>
        <a:buChar char="-"/>
        <a:defRPr sz="1200" kern="1200">
          <a:solidFill>
            <a:srgbClr val="2F7DC1"/>
          </a:solidFill>
          <a:latin typeface="Arial" panose="020B0604020202020204" pitchFamily="34" charset="0"/>
          <a:ea typeface="+mn-ea"/>
          <a:cs typeface="Arial" panose="020B0604020202020204" pitchFamily="34" charset="0"/>
        </a:defRPr>
      </a:lvl4pPr>
      <a:lvl5pPr marL="1166813" indent="-165100" algn="l" defTabSz="914400" rtl="0" eaLnBrk="1" latinLnBrk="0" hangingPunct="1">
        <a:spcBef>
          <a:spcPts val="0"/>
        </a:spcBef>
        <a:buClrTx/>
        <a:buFont typeface="Calibri" panose="020F0502020204030204" pitchFamily="34" charset="0"/>
        <a:buChar char="-"/>
        <a:defRPr sz="1200" kern="1200">
          <a:solidFill>
            <a:srgbClr val="2F7DC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E6ECA-061D-414E-B980-9C2046737307}"/>
              </a:ext>
            </a:extLst>
          </p:cNvPr>
          <p:cNvSpPr>
            <a:spLocks noGrp="1"/>
          </p:cNvSpPr>
          <p:nvPr>
            <p:ph type="ctrTitle"/>
          </p:nvPr>
        </p:nvSpPr>
        <p:spPr>
          <a:xfrm>
            <a:off x="119765" y="1798544"/>
            <a:ext cx="8880544" cy="923442"/>
          </a:xfrm>
        </p:spPr>
        <p:txBody>
          <a:bodyPr/>
          <a:lstStyle/>
          <a:p>
            <a:r>
              <a:rPr lang="en-US" dirty="0"/>
              <a:t>2023 IPLOCA CSR AWARD</a:t>
            </a:r>
          </a:p>
        </p:txBody>
      </p:sp>
      <p:sp>
        <p:nvSpPr>
          <p:cNvPr id="6" name="Subtitle 5">
            <a:extLst>
              <a:ext uri="{FF2B5EF4-FFF2-40B4-BE49-F238E27FC236}">
                <a16:creationId xmlns:a16="http://schemas.microsoft.com/office/drawing/2014/main" id="{E2B684A3-1A89-4B50-8170-815FF93F0620}"/>
              </a:ext>
            </a:extLst>
          </p:cNvPr>
          <p:cNvSpPr>
            <a:spLocks noGrp="1"/>
          </p:cNvSpPr>
          <p:nvPr>
            <p:ph type="subTitle" idx="1"/>
          </p:nvPr>
        </p:nvSpPr>
        <p:spPr/>
        <p:txBody>
          <a:bodyPr/>
          <a:lstStyle/>
          <a:p>
            <a:r>
              <a:rPr lang="en-US" dirty="0"/>
              <a:t>SPIECAPAG INTECH </a:t>
            </a:r>
          </a:p>
          <a:p>
            <a:r>
              <a:rPr lang="en-US" dirty="0"/>
              <a:t>ECOLOGICAL BRICKS</a:t>
            </a:r>
          </a:p>
        </p:txBody>
      </p:sp>
      <p:sp>
        <p:nvSpPr>
          <p:cNvPr id="2" name="Slide Number Placeholder 1">
            <a:extLst>
              <a:ext uri="{FF2B5EF4-FFF2-40B4-BE49-F238E27FC236}">
                <a16:creationId xmlns:a16="http://schemas.microsoft.com/office/drawing/2014/main" id="{E686F42B-D943-49A9-996E-FF387C42F11C}"/>
              </a:ext>
            </a:extLst>
          </p:cNvPr>
          <p:cNvSpPr>
            <a:spLocks noGrp="1"/>
          </p:cNvSpPr>
          <p:nvPr>
            <p:ph type="sldNum" sz="quarter" idx="11"/>
          </p:nvPr>
        </p:nvSpPr>
        <p:spPr/>
        <p:txBody>
          <a:bodyPr/>
          <a:lstStyle/>
          <a:p>
            <a:fld id="{C447A031-B32D-4217-9A21-3960E1CED7C7}" type="slidenum">
              <a:rPr lang="fr-FR" smtClean="0"/>
              <a:pPr/>
              <a:t>1</a:t>
            </a:fld>
            <a:endParaRPr lang="fr-FR"/>
          </a:p>
        </p:txBody>
      </p:sp>
      <p:sp>
        <p:nvSpPr>
          <p:cNvPr id="3" name="Text Placeholder 2">
            <a:extLst>
              <a:ext uri="{FF2B5EF4-FFF2-40B4-BE49-F238E27FC236}">
                <a16:creationId xmlns:a16="http://schemas.microsoft.com/office/drawing/2014/main" id="{082C95DE-ED19-48A2-944F-B80CC6AC0CBC}"/>
              </a:ext>
            </a:extLst>
          </p:cNvPr>
          <p:cNvSpPr>
            <a:spLocks noGrp="1"/>
          </p:cNvSpPr>
          <p:nvPr>
            <p:ph type="body" sz="quarter" idx="12"/>
          </p:nvPr>
        </p:nvSpPr>
        <p:spPr>
          <a:xfrm>
            <a:off x="119765" y="4798789"/>
            <a:ext cx="6010275" cy="144462"/>
          </a:xfrm>
        </p:spPr>
        <p:txBody>
          <a:bodyPr/>
          <a:lstStyle/>
          <a:p>
            <a:r>
              <a:rPr lang="en-US"/>
              <a:t>Authors Name, Date, Location, Rev, Etc.</a:t>
            </a:r>
          </a:p>
        </p:txBody>
      </p:sp>
      <p:pic>
        <p:nvPicPr>
          <p:cNvPr id="7" name="Picture 6">
            <a:extLst>
              <a:ext uri="{FF2B5EF4-FFF2-40B4-BE49-F238E27FC236}">
                <a16:creationId xmlns:a16="http://schemas.microsoft.com/office/drawing/2014/main" id="{9E7E15E2-0F73-4CE3-BDDA-455A9F6529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0524" y="4402630"/>
            <a:ext cx="2412000" cy="54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B1C798-3A27-4AD1-A627-03A325D45621}"/>
              </a:ext>
            </a:extLst>
          </p:cNvPr>
          <p:cNvSpPr>
            <a:spLocks noGrp="1"/>
          </p:cNvSpPr>
          <p:nvPr>
            <p:ph type="sldNum" sz="quarter" idx="11"/>
          </p:nvPr>
        </p:nvSpPr>
        <p:spPr/>
        <p:txBody>
          <a:bodyPr/>
          <a:lstStyle/>
          <a:p>
            <a:fld id="{C447A031-B32D-4217-9A21-3960E1CED7C7}" type="slidenum">
              <a:rPr lang="fr-FR" smtClean="0"/>
              <a:pPr/>
              <a:t>2</a:t>
            </a:fld>
            <a:endParaRPr lang="fr-FR"/>
          </a:p>
        </p:txBody>
      </p:sp>
      <p:sp>
        <p:nvSpPr>
          <p:cNvPr id="7" name="CaixaDeTexto 6">
            <a:extLst>
              <a:ext uri="{FF2B5EF4-FFF2-40B4-BE49-F238E27FC236}">
                <a16:creationId xmlns:a16="http://schemas.microsoft.com/office/drawing/2014/main" id="{DCCC1B68-28F8-3BA3-76B8-0E7176566D50}"/>
              </a:ext>
            </a:extLst>
          </p:cNvPr>
          <p:cNvSpPr txBox="1"/>
          <p:nvPr/>
        </p:nvSpPr>
        <p:spPr>
          <a:xfrm>
            <a:off x="137049" y="1128539"/>
            <a:ext cx="3964687" cy="2023183"/>
          </a:xfrm>
          <a:prstGeom prst="rect">
            <a:avLst/>
          </a:prstGeom>
          <a:noFill/>
        </p:spPr>
        <p:txBody>
          <a:bodyPr wrap="square">
            <a:spAutoFit/>
          </a:bodyPr>
          <a:lstStyle/>
          <a:p>
            <a:pPr algn="just">
              <a:buClr>
                <a:srgbClr val="878787"/>
              </a:buClr>
              <a:buSzPts val="1800"/>
            </a:pPr>
            <a:r>
              <a:rPr lang="pt-BR" sz="1200" b="1" kern="0" cap="all" dirty="0">
                <a:solidFill>
                  <a:srgbClr val="878787"/>
                </a:solidFill>
                <a:ea typeface="Times New Roman" panose="02020603050405020304" pitchFamily="18" charset="0"/>
                <a:cs typeface="Arial" panose="020B0604020202020204" pitchFamily="34" charset="0"/>
              </a:rPr>
              <a:t>THE GROUP</a:t>
            </a:r>
          </a:p>
          <a:p>
            <a:pPr algn="just">
              <a:lnSpc>
                <a:spcPct val="150000"/>
              </a:lnSpc>
            </a:pPr>
            <a:r>
              <a:rPr lang="pt-BR" sz="1100" dirty="0"/>
              <a:t>In 2016, INTECH </a:t>
            </a:r>
            <a:r>
              <a:rPr lang="en-US" sz="1100" b="0" i="0" dirty="0">
                <a:effectLst/>
                <a:latin typeface="+mj-lt"/>
              </a:rPr>
              <a:t>joined the VINCI group. The VINCI Group is the world's largest construction and concessions group. </a:t>
            </a:r>
          </a:p>
          <a:p>
            <a:pPr algn="just">
              <a:lnSpc>
                <a:spcPct val="150000"/>
              </a:lnSpc>
            </a:pPr>
            <a:r>
              <a:rPr lang="en-US" sz="1100" b="0" i="0" dirty="0">
                <a:effectLst/>
                <a:latin typeface="+mj-lt"/>
              </a:rPr>
              <a:t>In July 2020, the VINCI group was remolded and INTECH was allocated below Spiecapag. Spiecapag is a global leader in EPC pipeline design.</a:t>
            </a:r>
          </a:p>
          <a:p>
            <a:pPr algn="just">
              <a:lnSpc>
                <a:spcPct val="150000"/>
              </a:lnSpc>
            </a:pPr>
            <a:r>
              <a:rPr lang="en-US" sz="1100" b="0" i="0" dirty="0">
                <a:effectLst/>
                <a:latin typeface="+mj-lt"/>
              </a:rPr>
              <a:t>Currently, we have an amount of 300 employees allocated in 5 projects, besides central office and the </a:t>
            </a:r>
            <a:r>
              <a:rPr lang="en-US" sz="1100" b="0" i="0" dirty="0" err="1">
                <a:effectLst/>
                <a:latin typeface="+mj-lt"/>
              </a:rPr>
              <a:t>Atibaia’s</a:t>
            </a:r>
            <a:r>
              <a:rPr lang="en-US" sz="1100" b="0" i="0" dirty="0">
                <a:effectLst/>
                <a:latin typeface="+mj-lt"/>
              </a:rPr>
              <a:t> warehouse.</a:t>
            </a:r>
            <a:endParaRPr lang="pt-BR" sz="1100" dirty="0">
              <a:latin typeface="+mj-lt"/>
            </a:endParaRPr>
          </a:p>
        </p:txBody>
      </p:sp>
      <p:sp>
        <p:nvSpPr>
          <p:cNvPr id="9" name="CaixaDeTexto 8">
            <a:extLst>
              <a:ext uri="{FF2B5EF4-FFF2-40B4-BE49-F238E27FC236}">
                <a16:creationId xmlns:a16="http://schemas.microsoft.com/office/drawing/2014/main" id="{56D5FB59-DCA2-6709-7A45-F64B555FE41F}"/>
              </a:ext>
            </a:extLst>
          </p:cNvPr>
          <p:cNvSpPr txBox="1"/>
          <p:nvPr/>
        </p:nvSpPr>
        <p:spPr>
          <a:xfrm>
            <a:off x="137049" y="3537342"/>
            <a:ext cx="3827528" cy="1261436"/>
          </a:xfrm>
          <a:prstGeom prst="rect">
            <a:avLst/>
          </a:prstGeom>
          <a:noFill/>
        </p:spPr>
        <p:txBody>
          <a:bodyPr wrap="square">
            <a:spAutoFit/>
          </a:bodyPr>
          <a:lstStyle/>
          <a:p>
            <a:pPr algn="just">
              <a:buClr>
                <a:srgbClr val="878787"/>
              </a:buClr>
              <a:buSzPts val="1800"/>
            </a:pPr>
            <a:r>
              <a:rPr lang="pt-BR" sz="1200" b="1" kern="0" cap="all" dirty="0">
                <a:solidFill>
                  <a:srgbClr val="878787"/>
                </a:solidFill>
                <a:cs typeface="Arial" panose="020B0604020202020204" pitchFamily="34" charset="0"/>
              </a:rPr>
              <a:t>CERTIFICATION</a:t>
            </a:r>
          </a:p>
          <a:p>
            <a:pPr algn="just">
              <a:lnSpc>
                <a:spcPct val="150000"/>
              </a:lnSpc>
            </a:pPr>
            <a:r>
              <a:rPr lang="pt-BR" sz="1100" dirty="0"/>
              <a:t>INTECH </a:t>
            </a:r>
            <a:r>
              <a:rPr lang="pt-BR" sz="1100" dirty="0" err="1"/>
              <a:t>is</a:t>
            </a:r>
            <a:r>
              <a:rPr lang="pt-BR" sz="1100" dirty="0"/>
              <a:t> </a:t>
            </a:r>
            <a:r>
              <a:rPr lang="pt-BR" sz="1100" dirty="0" err="1"/>
              <a:t>qualified</a:t>
            </a:r>
            <a:r>
              <a:rPr lang="pt-BR" sz="1100" dirty="0"/>
              <a:t> </a:t>
            </a:r>
            <a:r>
              <a:rPr lang="pt-BR" sz="1100" dirty="0" err="1"/>
              <a:t>and</a:t>
            </a:r>
            <a:r>
              <a:rPr lang="pt-BR" sz="1100" dirty="0"/>
              <a:t> </a:t>
            </a:r>
            <a:r>
              <a:rPr lang="pt-BR" sz="1100" dirty="0" err="1"/>
              <a:t>certificate</a:t>
            </a:r>
            <a:r>
              <a:rPr lang="pt-BR" sz="1100" dirty="0"/>
              <a:t> in </a:t>
            </a:r>
            <a:r>
              <a:rPr lang="pt-BR" sz="1100" dirty="0" err="1"/>
              <a:t>the</a:t>
            </a:r>
            <a:r>
              <a:rPr lang="pt-BR" sz="1100" dirty="0"/>
              <a:t> standards:</a:t>
            </a:r>
          </a:p>
          <a:p>
            <a:pPr marL="285750" indent="-285750" algn="just">
              <a:lnSpc>
                <a:spcPct val="150000"/>
              </a:lnSpc>
              <a:buFont typeface="Arial" panose="020B0604020202020204" pitchFamily="34" charset="0"/>
              <a:buChar char="•"/>
            </a:pPr>
            <a:r>
              <a:rPr lang="pt-BR" sz="1100" dirty="0"/>
              <a:t>NBR ISO 9001;</a:t>
            </a:r>
          </a:p>
          <a:p>
            <a:pPr marL="285750" indent="-285750" algn="just">
              <a:lnSpc>
                <a:spcPct val="150000"/>
              </a:lnSpc>
              <a:buFont typeface="Arial" panose="020B0604020202020204" pitchFamily="34" charset="0"/>
              <a:buChar char="•"/>
            </a:pPr>
            <a:r>
              <a:rPr lang="pt-BR" sz="1100" dirty="0"/>
              <a:t>NBR ISO 14001;</a:t>
            </a:r>
          </a:p>
          <a:p>
            <a:pPr marL="285750" indent="-285750" algn="just">
              <a:lnSpc>
                <a:spcPct val="150000"/>
              </a:lnSpc>
              <a:buFont typeface="Arial" panose="020B0604020202020204" pitchFamily="34" charset="0"/>
              <a:buChar char="•"/>
            </a:pPr>
            <a:r>
              <a:rPr lang="pt-BR" sz="1100" dirty="0"/>
              <a:t>NBR ISO 45001.</a:t>
            </a:r>
          </a:p>
        </p:txBody>
      </p:sp>
      <p:grpSp>
        <p:nvGrpSpPr>
          <p:cNvPr id="5" name="Groupe 4">
            <a:extLst>
              <a:ext uri="{FF2B5EF4-FFF2-40B4-BE49-F238E27FC236}">
                <a16:creationId xmlns:a16="http://schemas.microsoft.com/office/drawing/2014/main" id="{1AE1C451-549B-7FE8-B872-6C16B8437DDD}"/>
              </a:ext>
            </a:extLst>
          </p:cNvPr>
          <p:cNvGrpSpPr/>
          <p:nvPr/>
        </p:nvGrpSpPr>
        <p:grpSpPr>
          <a:xfrm>
            <a:off x="4101736" y="1455892"/>
            <a:ext cx="4992021" cy="2329379"/>
            <a:chOff x="4101736" y="1455892"/>
            <a:chExt cx="4992021" cy="2329379"/>
          </a:xfrm>
        </p:grpSpPr>
        <p:pic>
          <p:nvPicPr>
            <p:cNvPr id="8" name="Imagem 7">
              <a:extLst>
                <a:ext uri="{FF2B5EF4-FFF2-40B4-BE49-F238E27FC236}">
                  <a16:creationId xmlns:a16="http://schemas.microsoft.com/office/drawing/2014/main" id="{0AF24D0D-C63A-3135-7358-1F9A349B1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1736" y="1455892"/>
              <a:ext cx="4992021" cy="2329379"/>
            </a:xfrm>
            <a:prstGeom prst="rect">
              <a:avLst/>
            </a:prstGeom>
            <a:noFill/>
          </p:spPr>
        </p:pic>
        <p:pic>
          <p:nvPicPr>
            <p:cNvPr id="4" name="Image 3" descr="Une image contenant logo, Police, symbole, texte&#10;&#10;Description générée automatiquement">
              <a:extLst>
                <a:ext uri="{FF2B5EF4-FFF2-40B4-BE49-F238E27FC236}">
                  <a16:creationId xmlns:a16="http://schemas.microsoft.com/office/drawing/2014/main" id="{353190F0-BD12-7D6A-619A-B4C4DE9030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91" t="19558" r="6515" b="19897"/>
            <a:stretch/>
          </p:blipFill>
          <p:spPr>
            <a:xfrm>
              <a:off x="6694715" y="2958546"/>
              <a:ext cx="1116873" cy="255532"/>
            </a:xfrm>
            <a:prstGeom prst="rect">
              <a:avLst/>
            </a:prstGeom>
          </p:spPr>
        </p:pic>
      </p:grpSp>
    </p:spTree>
    <p:extLst>
      <p:ext uri="{BB962C8B-B14F-4D97-AF65-F5344CB8AC3E}">
        <p14:creationId xmlns:p14="http://schemas.microsoft.com/office/powerpoint/2010/main" val="59143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B1C798-3A27-4AD1-A627-03A325D45621}"/>
              </a:ext>
            </a:extLst>
          </p:cNvPr>
          <p:cNvSpPr>
            <a:spLocks noGrp="1"/>
          </p:cNvSpPr>
          <p:nvPr>
            <p:ph type="sldNum" sz="quarter" idx="11"/>
          </p:nvPr>
        </p:nvSpPr>
        <p:spPr/>
        <p:txBody>
          <a:bodyPr/>
          <a:lstStyle/>
          <a:p>
            <a:fld id="{C447A031-B32D-4217-9A21-3960E1CED7C7}" type="slidenum">
              <a:rPr lang="fr-FR" smtClean="0"/>
              <a:pPr/>
              <a:t>3</a:t>
            </a:fld>
            <a:endParaRPr lang="fr-FR"/>
          </a:p>
        </p:txBody>
      </p:sp>
      <p:sp>
        <p:nvSpPr>
          <p:cNvPr id="7" name="CaixaDeTexto 6">
            <a:extLst>
              <a:ext uri="{FF2B5EF4-FFF2-40B4-BE49-F238E27FC236}">
                <a16:creationId xmlns:a16="http://schemas.microsoft.com/office/drawing/2014/main" id="{DCCC1B68-28F8-3BA3-76B8-0E7176566D50}"/>
              </a:ext>
            </a:extLst>
          </p:cNvPr>
          <p:cNvSpPr txBox="1"/>
          <p:nvPr/>
        </p:nvSpPr>
        <p:spPr>
          <a:xfrm>
            <a:off x="254616" y="830651"/>
            <a:ext cx="3964687" cy="3800592"/>
          </a:xfrm>
          <a:prstGeom prst="rect">
            <a:avLst/>
          </a:prstGeom>
          <a:noFill/>
        </p:spPr>
        <p:txBody>
          <a:bodyPr wrap="square">
            <a:spAutoFit/>
          </a:bodyPr>
          <a:lstStyle/>
          <a:p>
            <a:pPr algn="just">
              <a:buClr>
                <a:srgbClr val="878787"/>
              </a:buClr>
              <a:buSzPts val="1800"/>
            </a:pPr>
            <a:r>
              <a:rPr lang="en-US" sz="1200" b="1" kern="0" cap="all" dirty="0">
                <a:solidFill>
                  <a:srgbClr val="878787"/>
                </a:solidFill>
                <a:ea typeface="Times New Roman" panose="02020603050405020304" pitchFamily="18" charset="0"/>
                <a:cs typeface="Arial" panose="020B0604020202020204" pitchFamily="34" charset="0"/>
              </a:rPr>
              <a:t>THE INITIATIVE</a:t>
            </a:r>
          </a:p>
          <a:p>
            <a:pPr algn="just">
              <a:lnSpc>
                <a:spcPct val="150000"/>
              </a:lnSpc>
            </a:pPr>
            <a:r>
              <a:rPr lang="en-US" sz="1100" dirty="0"/>
              <a:t>We used the mud that came out of the directional drilling process to produce bricks that we donate to a needy population nearby our project.</a:t>
            </a:r>
          </a:p>
          <a:p>
            <a:pPr algn="just">
              <a:lnSpc>
                <a:spcPct val="150000"/>
              </a:lnSpc>
            </a:pPr>
            <a:endParaRPr lang="en-US" sz="1100" dirty="0"/>
          </a:p>
          <a:p>
            <a:pPr algn="just">
              <a:lnSpc>
                <a:spcPct val="150000"/>
              </a:lnSpc>
            </a:pPr>
            <a:r>
              <a:rPr lang="en-US" sz="1100" dirty="0"/>
              <a:t>Thinking in reduce the useful life of landfills, the environmental pollution and our impact on the community near of our workplaces, we thought in this project. We developed all the calculation to make sure that Intech’s mud bricks are safe to use, we looked up for a partnership with a brick manufacturer to produce our bricks.</a:t>
            </a:r>
          </a:p>
          <a:p>
            <a:pPr algn="just">
              <a:lnSpc>
                <a:spcPct val="150000"/>
              </a:lnSpc>
            </a:pPr>
            <a:endParaRPr lang="en-US" sz="1100" dirty="0"/>
          </a:p>
          <a:p>
            <a:pPr algn="just">
              <a:lnSpc>
                <a:spcPct val="150000"/>
              </a:lnSpc>
            </a:pPr>
            <a:r>
              <a:rPr lang="en-US" sz="1100" dirty="0"/>
              <a:t>We sent to our partner the mud that was used on this project. He mixed clay with the mud, molded the bricks (adding water, if it was necessary), left the bricks under the sun to dry slowly and, after this steps, the bricks was taken to a kiln, to finish the process.</a:t>
            </a:r>
          </a:p>
        </p:txBody>
      </p:sp>
      <p:pic>
        <p:nvPicPr>
          <p:cNvPr id="3" name="Imagem 2" descr="Trem em trilhos&#10;&#10;Descrição gerada automaticamente com confiança média">
            <a:extLst>
              <a:ext uri="{FF2B5EF4-FFF2-40B4-BE49-F238E27FC236}">
                <a16:creationId xmlns:a16="http://schemas.microsoft.com/office/drawing/2014/main" id="{C5406547-D0CF-E7FC-9781-02DBC3AD6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018" y="928843"/>
            <a:ext cx="1516356" cy="1137267"/>
          </a:xfrm>
          <a:prstGeom prst="rect">
            <a:avLst/>
          </a:prstGeom>
        </p:spPr>
      </p:pic>
      <p:pic>
        <p:nvPicPr>
          <p:cNvPr id="5" name="Imagem 4" descr="Uma imagem contendo edifício, tijolo, velho&#10;&#10;Descrição gerada automaticamente">
            <a:extLst>
              <a:ext uri="{FF2B5EF4-FFF2-40B4-BE49-F238E27FC236}">
                <a16:creationId xmlns:a16="http://schemas.microsoft.com/office/drawing/2014/main" id="{5DEEDA88-C4F2-482D-3B3C-71702246D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8644" y="928510"/>
            <a:ext cx="1516801" cy="1137600"/>
          </a:xfrm>
          <a:prstGeom prst="rect">
            <a:avLst/>
          </a:prstGeom>
        </p:spPr>
      </p:pic>
      <p:pic>
        <p:nvPicPr>
          <p:cNvPr id="6" name="Imagem 5" descr="Montanha de pedras&#10;&#10;Descrição gerada automaticamente">
            <a:extLst>
              <a:ext uri="{FF2B5EF4-FFF2-40B4-BE49-F238E27FC236}">
                <a16:creationId xmlns:a16="http://schemas.microsoft.com/office/drawing/2014/main" id="{549E61BE-4B40-7185-DCCF-524064CCA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6018" y="2113656"/>
            <a:ext cx="1516801" cy="1137600"/>
          </a:xfrm>
          <a:prstGeom prst="rect">
            <a:avLst/>
          </a:prstGeom>
        </p:spPr>
      </p:pic>
      <p:pic>
        <p:nvPicPr>
          <p:cNvPr id="8" name="Imagem 7" descr="Uma imagem contendo ao ar livre, edifício, grama, terra&#10;&#10;Descrição gerada automaticamente">
            <a:extLst>
              <a:ext uri="{FF2B5EF4-FFF2-40B4-BE49-F238E27FC236}">
                <a16:creationId xmlns:a16="http://schemas.microsoft.com/office/drawing/2014/main" id="{C9EE433D-A9FE-C1D5-A977-4810BC0E79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9089" y="2113656"/>
            <a:ext cx="1516800" cy="1137600"/>
          </a:xfrm>
          <a:prstGeom prst="rect">
            <a:avLst/>
          </a:prstGeom>
        </p:spPr>
      </p:pic>
      <p:pic>
        <p:nvPicPr>
          <p:cNvPr id="9" name="Imagem 8" descr="Edifício de pedra&#10;&#10;Descrição gerada automaticamente com confiança baixa">
            <a:extLst>
              <a:ext uri="{FF2B5EF4-FFF2-40B4-BE49-F238E27FC236}">
                <a16:creationId xmlns:a16="http://schemas.microsoft.com/office/drawing/2014/main" id="{71272E15-EA6F-2C30-8515-764B906C9C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6018" y="3352415"/>
            <a:ext cx="1970486" cy="1137600"/>
          </a:xfrm>
          <a:prstGeom prst="rect">
            <a:avLst/>
          </a:prstGeom>
        </p:spPr>
      </p:pic>
      <p:pic>
        <p:nvPicPr>
          <p:cNvPr id="10" name="Imagem 9" descr="Mulher em pé na frente de um prédio&#10;&#10;Descrição gerada automaticamente com confiança média">
            <a:extLst>
              <a:ext uri="{FF2B5EF4-FFF2-40B4-BE49-F238E27FC236}">
                <a16:creationId xmlns:a16="http://schemas.microsoft.com/office/drawing/2014/main" id="{F305139F-68E9-D862-A07F-E696AAFBA2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8645" y="3352415"/>
            <a:ext cx="1516800" cy="1137600"/>
          </a:xfrm>
          <a:prstGeom prst="rect">
            <a:avLst/>
          </a:prstGeom>
        </p:spPr>
      </p:pic>
    </p:spTree>
    <p:extLst>
      <p:ext uri="{BB962C8B-B14F-4D97-AF65-F5344CB8AC3E}">
        <p14:creationId xmlns:p14="http://schemas.microsoft.com/office/powerpoint/2010/main" val="332451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FA5BBB-BA89-4FF9-93C8-55CF3634A406}"/>
              </a:ext>
            </a:extLst>
          </p:cNvPr>
          <p:cNvSpPr>
            <a:spLocks noGrp="1"/>
          </p:cNvSpPr>
          <p:nvPr>
            <p:ph type="sldNum" sz="quarter" idx="11"/>
          </p:nvPr>
        </p:nvSpPr>
        <p:spPr/>
        <p:txBody>
          <a:bodyPr/>
          <a:lstStyle/>
          <a:p>
            <a:fld id="{C447A031-B32D-4217-9A21-3960E1CED7C7}" type="slidenum">
              <a:rPr lang="fr-FR" smtClean="0"/>
              <a:pPr/>
              <a:t>4</a:t>
            </a:fld>
            <a:endParaRPr lang="fr-FR"/>
          </a:p>
        </p:txBody>
      </p:sp>
    </p:spTree>
    <p:extLst>
      <p:ext uri="{BB962C8B-B14F-4D97-AF65-F5344CB8AC3E}">
        <p14:creationId xmlns:p14="http://schemas.microsoft.com/office/powerpoint/2010/main" val="298693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oupe entrepose- 1st draft">
  <a:themeElements>
    <a:clrScheme name="Entrepose">
      <a:dk1>
        <a:srgbClr val="FFFFFF"/>
      </a:dk1>
      <a:lt1>
        <a:srgbClr val="004489"/>
      </a:lt1>
      <a:dk2>
        <a:srgbClr val="878787"/>
      </a:dk2>
      <a:lt2>
        <a:srgbClr val="FAA634"/>
      </a:lt2>
      <a:accent1>
        <a:srgbClr val="004489"/>
      </a:accent1>
      <a:accent2>
        <a:srgbClr val="2F7DC1"/>
      </a:accent2>
      <a:accent3>
        <a:srgbClr val="3CB4E7"/>
      </a:accent3>
      <a:accent4>
        <a:srgbClr val="00BABE"/>
      </a:accent4>
      <a:accent5>
        <a:srgbClr val="878787"/>
      </a:accent5>
      <a:accent6>
        <a:srgbClr val="E20025"/>
      </a:accent6>
      <a:hlink>
        <a:srgbClr val="F37032"/>
      </a:hlink>
      <a:folHlink>
        <a:srgbClr val="FAA634"/>
      </a:folHlink>
    </a:clrScheme>
    <a:fontScheme name="Spiecapag">
      <a:majorFont>
        <a:latin typeface="Vinci Sans"/>
        <a:ea typeface=""/>
        <a:cs typeface=""/>
      </a:majorFont>
      <a:minorFont>
        <a:latin typeface="Vinci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defPPr algn="ct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0000" tIns="90000" rIns="90000" bIns="90000" rtlCol="0" anchor="ctr" anchorCtr="0">
        <a:noAutofit/>
      </a:bodyPr>
      <a:lstStyle>
        <a:defPPr>
          <a:defRPr sz="1400" dirty="0" err="1" smtClean="0">
            <a:solidFill>
              <a:schemeClr val="accent1"/>
            </a:solidFill>
          </a:defRPr>
        </a:defPPr>
      </a:lstStyle>
    </a:txDef>
  </a:objectDefaults>
  <a:extraClrSchemeLst/>
  <a:extLst>
    <a:ext uri="{05A4C25C-085E-4340-85A3-A5531E510DB2}">
      <thm15:themeFamily xmlns:thm15="http://schemas.microsoft.com/office/thememl/2012/main" name="Spiecapag PPT Template  2022.pptx" id="{9BCFE1DE-DA3B-4C0A-BAA2-7F4FF1BDB3DE}" vid="{D499502D-033C-455B-8620-F0C81B4893D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c03682e-0fb4-474f-b161-2c15c86b39a8">
      <UserInfo>
        <DisplayName>BOSCANA-GOMEZ Maria</DisplayName>
        <AccountId>33</AccountId>
        <AccountType/>
      </UserInfo>
    </SharedWithUsers>
    <TaxCatchAll xmlns="fc03682e-0fb4-474f-b161-2c15c86b39a8" xsi:nil="true"/>
    <lcf76f155ced4ddcb4097134ff3c332f xmlns="293d5db8-9cdf-4d27-a58a-b09986190c0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D83A0EBAD14948A38B77D088163D83" ma:contentTypeVersion="16" ma:contentTypeDescription="Crée un document." ma:contentTypeScope="" ma:versionID="212030f0c752c41ab828bb68c20d56c2">
  <xsd:schema xmlns:xsd="http://www.w3.org/2001/XMLSchema" xmlns:xs="http://www.w3.org/2001/XMLSchema" xmlns:p="http://schemas.microsoft.com/office/2006/metadata/properties" xmlns:ns2="293d5db8-9cdf-4d27-a58a-b09986190c07" xmlns:ns3="fc03682e-0fb4-474f-b161-2c15c86b39a8" targetNamespace="http://schemas.microsoft.com/office/2006/metadata/properties" ma:root="true" ma:fieldsID="eabc5030d6500efa05c91922be6d1211" ns2:_="" ns3:_="">
    <xsd:import namespace="293d5db8-9cdf-4d27-a58a-b09986190c07"/>
    <xsd:import namespace="fc03682e-0fb4-474f-b161-2c15c86b39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3d5db8-9cdf-4d27-a58a-b09986190c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635b3bba-2198-47c6-9ccb-53d97700fa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c03682e-0fb4-474f-b161-2c15c86b39a8"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23005f96-518f-47f5-bdd5-313139e0c8c8}" ma:internalName="TaxCatchAll" ma:showField="CatchAllData" ma:web="fc03682e-0fb4-474f-b161-2c15c86b39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E277F-B7C8-41D2-9508-132D65BAA875}">
  <ds:schemaRefs>
    <ds:schemaRef ds:uri="http://purl.org/dc/elements/1.1/"/>
    <ds:schemaRef ds:uri="http://schemas.openxmlformats.org/package/2006/metadata/core-properties"/>
    <ds:schemaRef ds:uri="http://purl.org/dc/terms/"/>
    <ds:schemaRef ds:uri="http://schemas.microsoft.com/office/infopath/2007/PartnerControls"/>
    <ds:schemaRef ds:uri="293d5db8-9cdf-4d27-a58a-b09986190c07"/>
    <ds:schemaRef ds:uri="http://schemas.microsoft.com/office/2006/documentManagement/types"/>
    <ds:schemaRef ds:uri="http://schemas.microsoft.com/office/2006/metadata/properties"/>
    <ds:schemaRef ds:uri="fc03682e-0fb4-474f-b161-2c15c86b39a8"/>
    <ds:schemaRef ds:uri="http://www.w3.org/XML/1998/namespace"/>
    <ds:schemaRef ds:uri="http://purl.org/dc/dcmitype/"/>
  </ds:schemaRefs>
</ds:datastoreItem>
</file>

<file path=customXml/itemProps2.xml><?xml version="1.0" encoding="utf-8"?>
<ds:datastoreItem xmlns:ds="http://schemas.openxmlformats.org/officeDocument/2006/customXml" ds:itemID="{50447F5E-6D4A-4B55-A6A5-65B18E2C5842}">
  <ds:schemaRefs>
    <ds:schemaRef ds:uri="http://schemas.microsoft.com/sharepoint/v3/contenttype/forms"/>
  </ds:schemaRefs>
</ds:datastoreItem>
</file>

<file path=customXml/itemProps3.xml><?xml version="1.0" encoding="utf-8"?>
<ds:datastoreItem xmlns:ds="http://schemas.openxmlformats.org/officeDocument/2006/customXml" ds:itemID="{43858E2A-65C0-446B-8882-C22307B466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3d5db8-9cdf-4d27-a58a-b09986190c07"/>
    <ds:schemaRef ds:uri="fc03682e-0fb4-474f-b161-2c15c86b3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Spiecapag PPT Template  2022</Template>
  <TotalTime>95</TotalTime>
  <Words>266</Words>
  <Application>Microsoft Office PowerPoint</Application>
  <PresentationFormat>Affichage à l'écran (16:9)</PresentationFormat>
  <Paragraphs>23</Paragraphs>
  <Slides>4</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4</vt:i4>
      </vt:variant>
    </vt:vector>
  </HeadingPairs>
  <TitlesOfParts>
    <vt:vector size="9" baseType="lpstr">
      <vt:lpstr>Arial</vt:lpstr>
      <vt:lpstr>Calibri</vt:lpstr>
      <vt:lpstr>Vinci Sans</vt:lpstr>
      <vt:lpstr>Groupe entrepose- 1st draft</vt:lpstr>
      <vt:lpstr>think-cell Slide</vt:lpstr>
      <vt:lpstr>2023 IPLOCA CSR AWARD</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IPLOCA HS AWARD</dc:title>
  <dc:creator>SANTOS Rafaella</dc:creator>
  <cp:lastModifiedBy>SUPRIN Marie-Laure</cp:lastModifiedBy>
  <cp:revision>13</cp:revision>
  <cp:lastPrinted>2023-05-15T06:40:27Z</cp:lastPrinted>
  <dcterms:created xsi:type="dcterms:W3CDTF">2023-05-05T08:40:40Z</dcterms:created>
  <dcterms:modified xsi:type="dcterms:W3CDTF">2023-05-15T06:42:44Z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0x01010006D83A0EBAD14948A38B77D088163D83</vt:lpwstr>
  </property>
  <property fmtid="{D5CDD505-2E9C-101B-9397-08002B2CF9AE}" pid="3" name="_dlc_DocIdItemGuid">
    <vt:lpwstr>6235e7b2-936d-4174-858a-07dc8d2896ec</vt:lpwstr>
  </property>
  <property fmtid="{D5CDD505-2E9C-101B-9397-08002B2CF9AE}" pid="4" name="MediaServiceImageTags">
    <vt:lpwstr/>
  </property>
</Properties>
</file>